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7" r:id="rId3"/>
    <p:sldId id="278" r:id="rId4"/>
    <p:sldId id="261" r:id="rId5"/>
    <p:sldId id="268" r:id="rId6"/>
    <p:sldId id="281" r:id="rId7"/>
    <p:sldId id="282" r:id="rId8"/>
    <p:sldId id="286" r:id="rId9"/>
    <p:sldId id="269" r:id="rId10"/>
    <p:sldId id="270" r:id="rId11"/>
    <p:sldId id="262" r:id="rId12"/>
    <p:sldId id="271" r:id="rId13"/>
    <p:sldId id="276" r:id="rId14"/>
    <p:sldId id="266" r:id="rId15"/>
    <p:sldId id="263" r:id="rId16"/>
    <p:sldId id="283" r:id="rId17"/>
    <p:sldId id="273" r:id="rId18"/>
    <p:sldId id="258" r:id="rId19"/>
    <p:sldId id="264" r:id="rId20"/>
    <p:sldId id="257" r:id="rId21"/>
    <p:sldId id="259" r:id="rId22"/>
    <p:sldId id="284" r:id="rId23"/>
    <p:sldId id="285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7A13FF-E0A1-E84B-AC66-DBC32CECDF4C}" v="42" dt="2025-06-24T10:48:20.7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8"/>
    <p:restoredTop sz="94678"/>
  </p:normalViewPr>
  <p:slideViewPr>
    <p:cSldViewPr snapToGrid="0">
      <p:cViewPr varScale="1">
        <p:scale>
          <a:sx n="117" d="100"/>
          <a:sy n="117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int Lewis" userId="596cd853-55ce-464c-9409-593122086575" providerId="ADAL" clId="{437A13FF-E0A1-E84B-AC66-DBC32CECDF4C}"/>
    <pc:docChg chg="undo custSel addSld delSld modSld">
      <pc:chgData name="Geraint Lewis" userId="596cd853-55ce-464c-9409-593122086575" providerId="ADAL" clId="{437A13FF-E0A1-E84B-AC66-DBC32CECDF4C}" dt="2025-06-24T10:48:36.015" v="878" actId="1076"/>
      <pc:docMkLst>
        <pc:docMk/>
      </pc:docMkLst>
      <pc:sldChg chg="addSp modSp mod modTransition">
        <pc:chgData name="Geraint Lewis" userId="596cd853-55ce-464c-9409-593122086575" providerId="ADAL" clId="{437A13FF-E0A1-E84B-AC66-DBC32CECDF4C}" dt="2025-06-24T06:13:54.434" v="868" actId="1076"/>
        <pc:sldMkLst>
          <pc:docMk/>
          <pc:sldMk cId="3915653636" sldId="256"/>
        </pc:sldMkLst>
        <pc:spChg chg="mod">
          <ac:chgData name="Geraint Lewis" userId="596cd853-55ce-464c-9409-593122086575" providerId="ADAL" clId="{437A13FF-E0A1-E84B-AC66-DBC32CECDF4C}" dt="2025-06-22T11:42:53.082" v="566" actId="255"/>
          <ac:spMkLst>
            <pc:docMk/>
            <pc:sldMk cId="3915653636" sldId="256"/>
            <ac:spMk id="2" creationId="{DD46122E-C024-1291-16AC-8511F3548183}"/>
          </ac:spMkLst>
        </pc:spChg>
        <pc:spChg chg="mod">
          <ac:chgData name="Geraint Lewis" userId="596cd853-55ce-464c-9409-593122086575" providerId="ADAL" clId="{437A13FF-E0A1-E84B-AC66-DBC32CECDF4C}" dt="2025-06-22T11:43:20.492" v="570" actId="27636"/>
          <ac:spMkLst>
            <pc:docMk/>
            <pc:sldMk cId="3915653636" sldId="256"/>
            <ac:spMk id="3" creationId="{426F171C-CCFC-C4C5-BC9E-FC1D88035E72}"/>
          </ac:spMkLst>
        </pc:spChg>
        <pc:spChg chg="add mod">
          <ac:chgData name="Geraint Lewis" userId="596cd853-55ce-464c-9409-593122086575" providerId="ADAL" clId="{437A13FF-E0A1-E84B-AC66-DBC32CECDF4C}" dt="2025-06-24T06:13:54.434" v="868" actId="1076"/>
          <ac:spMkLst>
            <pc:docMk/>
            <pc:sldMk cId="3915653636" sldId="256"/>
            <ac:spMk id="4" creationId="{D8CBC18F-7407-7DB6-FB2E-EE024F02CDA8}"/>
          </ac:spMkLst>
        </pc:spChg>
        <pc:picChg chg="mod">
          <ac:chgData name="Geraint Lewis" userId="596cd853-55ce-464c-9409-593122086575" providerId="ADAL" clId="{437A13FF-E0A1-E84B-AC66-DBC32CECDF4C}" dt="2025-06-24T06:13:49.439" v="867" actId="1076"/>
          <ac:picMkLst>
            <pc:docMk/>
            <pc:sldMk cId="3915653636" sldId="256"/>
            <ac:picMk id="5" creationId="{14E0A830-BB1C-035F-4412-DD793C2483F3}"/>
          </ac:picMkLst>
        </pc:pic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05535287" sldId="257"/>
        </pc:sldMkLst>
        <pc:spChg chg="mod">
          <ac:chgData name="Geraint Lewis" userId="596cd853-55ce-464c-9409-593122086575" providerId="ADAL" clId="{437A13FF-E0A1-E84B-AC66-DBC32CECDF4C}" dt="2025-06-20T12:45:56.268" v="267" actId="2711"/>
          <ac:spMkLst>
            <pc:docMk/>
            <pc:sldMk cId="305535287" sldId="257"/>
            <ac:spMk id="4" creationId="{17120003-3986-28A9-F554-D532AAD8B4A6}"/>
          </ac:spMkLst>
        </pc:spChg>
        <pc:spChg chg="mod">
          <ac:chgData name="Geraint Lewis" userId="596cd853-55ce-464c-9409-593122086575" providerId="ADAL" clId="{437A13FF-E0A1-E84B-AC66-DBC32CECDF4C}" dt="2025-06-20T12:46:12.810" v="269" actId="2711"/>
          <ac:spMkLst>
            <pc:docMk/>
            <pc:sldMk cId="305535287" sldId="257"/>
            <ac:spMk id="5" creationId="{57D225AB-2E78-9C50-780C-2DB206AA5A44}"/>
          </ac:spMkLst>
        </pc:spChg>
        <pc:spChg chg="mod">
          <ac:chgData name="Geraint Lewis" userId="596cd853-55ce-464c-9409-593122086575" providerId="ADAL" clId="{437A13FF-E0A1-E84B-AC66-DBC32CECDF4C}" dt="2025-06-20T12:46:04.456" v="268" actId="2711"/>
          <ac:spMkLst>
            <pc:docMk/>
            <pc:sldMk cId="305535287" sldId="257"/>
            <ac:spMk id="6" creationId="{B6ACC2B4-4CA5-38A5-4974-5A66B341E7CC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1750500415" sldId="258"/>
        </pc:sldMkLst>
        <pc:spChg chg="mod">
          <ac:chgData name="Geraint Lewis" userId="596cd853-55ce-464c-9409-593122086575" providerId="ADAL" clId="{437A13FF-E0A1-E84B-AC66-DBC32CECDF4C}" dt="2025-06-20T12:44:02.347" v="259" actId="113"/>
          <ac:spMkLst>
            <pc:docMk/>
            <pc:sldMk cId="1750500415" sldId="258"/>
            <ac:spMk id="5" creationId="{C5347D59-37D1-CDB8-1CE0-D4E609BDC1F4}"/>
          </ac:spMkLst>
        </pc:spChg>
        <pc:spChg chg="mod">
          <ac:chgData name="Geraint Lewis" userId="596cd853-55ce-464c-9409-593122086575" providerId="ADAL" clId="{437A13FF-E0A1-E84B-AC66-DBC32CECDF4C}" dt="2025-06-20T12:44:00.051" v="258" actId="2711"/>
          <ac:spMkLst>
            <pc:docMk/>
            <pc:sldMk cId="1750500415" sldId="258"/>
            <ac:spMk id="6" creationId="{1FB809B2-7249-E7B7-ACD2-3ABE5646DC5C}"/>
          </ac:spMkLst>
        </pc:spChg>
        <pc:spChg chg="mod">
          <ac:chgData name="Geraint Lewis" userId="596cd853-55ce-464c-9409-593122086575" providerId="ADAL" clId="{437A13FF-E0A1-E84B-AC66-DBC32CECDF4C}" dt="2025-06-20T12:44:10.485" v="260" actId="2711"/>
          <ac:spMkLst>
            <pc:docMk/>
            <pc:sldMk cId="1750500415" sldId="258"/>
            <ac:spMk id="7" creationId="{2946EC55-AF4E-8068-EAB5-04D769788E89}"/>
          </ac:spMkLst>
        </pc:spChg>
        <pc:picChg chg="mod">
          <ac:chgData name="Geraint Lewis" userId="596cd853-55ce-464c-9409-593122086575" providerId="ADAL" clId="{437A13FF-E0A1-E84B-AC66-DBC32CECDF4C}" dt="2025-06-20T12:44:18.657" v="261" actId="1076"/>
          <ac:picMkLst>
            <pc:docMk/>
            <pc:sldMk cId="1750500415" sldId="258"/>
            <ac:picMk id="9" creationId="{7ABE888C-52F3-D30A-A5B5-FA04A16C3174}"/>
          </ac:picMkLst>
        </pc:pic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2514145616" sldId="259"/>
        </pc:sldMkLst>
        <pc:spChg chg="mod">
          <ac:chgData name="Geraint Lewis" userId="596cd853-55ce-464c-9409-593122086575" providerId="ADAL" clId="{437A13FF-E0A1-E84B-AC66-DBC32CECDF4C}" dt="2025-06-20T12:47:05.420" v="287" actId="113"/>
          <ac:spMkLst>
            <pc:docMk/>
            <pc:sldMk cId="2514145616" sldId="259"/>
            <ac:spMk id="4" creationId="{648EFB2E-373B-54F7-F944-063D20C37429}"/>
          </ac:spMkLst>
        </pc:spChg>
        <pc:spChg chg="mod">
          <ac:chgData name="Geraint Lewis" userId="596cd853-55ce-464c-9409-593122086575" providerId="ADAL" clId="{437A13FF-E0A1-E84B-AC66-DBC32CECDF4C}" dt="2025-06-20T12:47:13.948" v="288" actId="2711"/>
          <ac:spMkLst>
            <pc:docMk/>
            <pc:sldMk cId="2514145616" sldId="259"/>
            <ac:spMk id="5" creationId="{8CF3D86B-54BB-BA07-127F-2B9379357C4E}"/>
          </ac:spMkLst>
        </pc:spChg>
        <pc:spChg chg="mod">
          <ac:chgData name="Geraint Lewis" userId="596cd853-55ce-464c-9409-593122086575" providerId="ADAL" clId="{437A13FF-E0A1-E84B-AC66-DBC32CECDF4C}" dt="2025-06-20T12:47:15.985" v="289" actId="20577"/>
          <ac:spMkLst>
            <pc:docMk/>
            <pc:sldMk cId="2514145616" sldId="259"/>
            <ac:spMk id="6" creationId="{812F964B-C6A7-318A-2FB9-DD9CB63B2A31}"/>
          </ac:spMkLst>
        </pc:spChg>
      </pc:sldChg>
      <pc:sldChg chg="del">
        <pc:chgData name="Geraint Lewis" userId="596cd853-55ce-464c-9409-593122086575" providerId="ADAL" clId="{437A13FF-E0A1-E84B-AC66-DBC32CECDF4C}" dt="2025-06-20T08:16:34.652" v="14" actId="2696"/>
        <pc:sldMkLst>
          <pc:docMk/>
          <pc:sldMk cId="43183994" sldId="260"/>
        </pc:sldMkLst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1853884138" sldId="261"/>
        </pc:sldMkLst>
        <pc:spChg chg="mod">
          <ac:chgData name="Geraint Lewis" userId="596cd853-55ce-464c-9409-593122086575" providerId="ADAL" clId="{437A13FF-E0A1-E84B-AC66-DBC32CECDF4C}" dt="2025-06-20T12:23:26.583" v="88" actId="14100"/>
          <ac:spMkLst>
            <pc:docMk/>
            <pc:sldMk cId="1853884138" sldId="261"/>
            <ac:spMk id="5" creationId="{F3209734-6677-5090-1164-AC6597128082}"/>
          </ac:spMkLst>
        </pc:spChg>
        <pc:spChg chg="mod">
          <ac:chgData name="Geraint Lewis" userId="596cd853-55ce-464c-9409-593122086575" providerId="ADAL" clId="{437A13FF-E0A1-E84B-AC66-DBC32CECDF4C}" dt="2025-06-20T08:18:14.210" v="20" actId="2711"/>
          <ac:spMkLst>
            <pc:docMk/>
            <pc:sldMk cId="1853884138" sldId="261"/>
            <ac:spMk id="8" creationId="{D049DF03-B6E8-EA01-D615-E0252E90F095}"/>
          </ac:spMkLst>
        </pc:spChg>
        <pc:spChg chg="mod">
          <ac:chgData name="Geraint Lewis" userId="596cd853-55ce-464c-9409-593122086575" providerId="ADAL" clId="{437A13FF-E0A1-E84B-AC66-DBC32CECDF4C}" dt="2025-06-20T08:18:31.750" v="21" actId="2711"/>
          <ac:spMkLst>
            <pc:docMk/>
            <pc:sldMk cId="1853884138" sldId="261"/>
            <ac:spMk id="9" creationId="{A5108F53-85B9-A352-409E-8F98839FDD39}"/>
          </ac:spMkLst>
        </pc:spChg>
        <pc:spChg chg="mod">
          <ac:chgData name="Geraint Lewis" userId="596cd853-55ce-464c-9409-593122086575" providerId="ADAL" clId="{437A13FF-E0A1-E84B-AC66-DBC32CECDF4C}" dt="2025-06-20T08:18:06.974" v="19" actId="2711"/>
          <ac:spMkLst>
            <pc:docMk/>
            <pc:sldMk cId="1853884138" sldId="261"/>
            <ac:spMk id="10" creationId="{89569D00-54B5-65F5-5917-42696EF3AA05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719386969" sldId="262"/>
        </pc:sldMkLst>
        <pc:spChg chg="mod">
          <ac:chgData name="Geraint Lewis" userId="596cd853-55ce-464c-9409-593122086575" providerId="ADAL" clId="{437A13FF-E0A1-E84B-AC66-DBC32CECDF4C}" dt="2025-06-20T12:38:29.487" v="225" actId="113"/>
          <ac:spMkLst>
            <pc:docMk/>
            <pc:sldMk cId="3719386969" sldId="262"/>
            <ac:spMk id="2" creationId="{6410B890-C383-79A6-010A-D7C82C021221}"/>
          </ac:spMkLst>
        </pc:spChg>
        <pc:spChg chg="mod">
          <ac:chgData name="Geraint Lewis" userId="596cd853-55ce-464c-9409-593122086575" providerId="ADAL" clId="{437A13FF-E0A1-E84B-AC66-DBC32CECDF4C}" dt="2025-06-20T12:38:38.767" v="226" actId="2711"/>
          <ac:spMkLst>
            <pc:docMk/>
            <pc:sldMk cId="3719386969" sldId="262"/>
            <ac:spMk id="6" creationId="{DBD06736-F6FE-7FBC-BC78-5906543C55DA}"/>
          </ac:spMkLst>
        </pc:spChg>
        <pc:spChg chg="mod">
          <ac:chgData name="Geraint Lewis" userId="596cd853-55ce-464c-9409-593122086575" providerId="ADAL" clId="{437A13FF-E0A1-E84B-AC66-DBC32CECDF4C}" dt="2025-06-20T12:38:46.573" v="227" actId="2711"/>
          <ac:spMkLst>
            <pc:docMk/>
            <pc:sldMk cId="3719386969" sldId="262"/>
            <ac:spMk id="8" creationId="{7FEC7010-9A59-4BDF-A840-98A4C286B8C2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268401904" sldId="263"/>
        </pc:sldMkLst>
        <pc:spChg chg="mod">
          <ac:chgData name="Geraint Lewis" userId="596cd853-55ce-464c-9409-593122086575" providerId="ADAL" clId="{437A13FF-E0A1-E84B-AC66-DBC32CECDF4C}" dt="2025-06-20T12:42:29.318" v="252" actId="113"/>
          <ac:spMkLst>
            <pc:docMk/>
            <pc:sldMk cId="3268401904" sldId="263"/>
            <ac:spMk id="2" creationId="{6410B890-C383-79A6-010A-D7C82C021221}"/>
          </ac:spMkLst>
        </pc:spChg>
        <pc:spChg chg="mod">
          <ac:chgData name="Geraint Lewis" userId="596cd853-55ce-464c-9409-593122086575" providerId="ADAL" clId="{437A13FF-E0A1-E84B-AC66-DBC32CECDF4C}" dt="2025-06-20T12:40:55.712" v="241" actId="1076"/>
          <ac:spMkLst>
            <pc:docMk/>
            <pc:sldMk cId="3268401904" sldId="263"/>
            <ac:spMk id="9" creationId="{BD373A5D-396D-67AA-A5E5-0266D855C9D6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11:47:05.488" v="571" actId="255"/>
        <pc:sldMkLst>
          <pc:docMk/>
          <pc:sldMk cId="2503052797" sldId="264"/>
        </pc:sldMkLst>
        <pc:spChg chg="mod">
          <ac:chgData name="Geraint Lewis" userId="596cd853-55ce-464c-9409-593122086575" providerId="ADAL" clId="{437A13FF-E0A1-E84B-AC66-DBC32CECDF4C}" dt="2025-06-20T12:45:24.930" v="264" actId="113"/>
          <ac:spMkLst>
            <pc:docMk/>
            <pc:sldMk cId="2503052797" sldId="264"/>
            <ac:spMk id="5" creationId="{C5347D59-37D1-CDB8-1CE0-D4E609BDC1F4}"/>
          </ac:spMkLst>
        </pc:spChg>
        <pc:spChg chg="mod">
          <ac:chgData name="Geraint Lewis" userId="596cd853-55ce-464c-9409-593122086575" providerId="ADAL" clId="{437A13FF-E0A1-E84B-AC66-DBC32CECDF4C}" dt="2025-06-20T12:45:43.077" v="266" actId="2711"/>
          <ac:spMkLst>
            <pc:docMk/>
            <pc:sldMk cId="2503052797" sldId="264"/>
            <ac:spMk id="6" creationId="{1FB809B2-7249-E7B7-ACD2-3ABE5646DC5C}"/>
          </ac:spMkLst>
        </pc:spChg>
        <pc:spChg chg="mod">
          <ac:chgData name="Geraint Lewis" userId="596cd853-55ce-464c-9409-593122086575" providerId="ADAL" clId="{437A13FF-E0A1-E84B-AC66-DBC32CECDF4C}" dt="2025-06-22T11:47:05.488" v="571" actId="255"/>
          <ac:spMkLst>
            <pc:docMk/>
            <pc:sldMk cId="2503052797" sldId="264"/>
            <ac:spMk id="13" creationId="{FF5BDF7F-3A9D-731A-69CC-11A2B59FDE00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11:54:07.669" v="741" actId="20577"/>
        <pc:sldMkLst>
          <pc:docMk/>
          <pc:sldMk cId="175103838" sldId="265"/>
        </pc:sldMkLst>
        <pc:spChg chg="mod">
          <ac:chgData name="Geraint Lewis" userId="596cd853-55ce-464c-9409-593122086575" providerId="ADAL" clId="{437A13FF-E0A1-E84B-AC66-DBC32CECDF4C}" dt="2025-06-20T12:48:14.188" v="293" actId="113"/>
          <ac:spMkLst>
            <pc:docMk/>
            <pc:sldMk cId="175103838" sldId="265"/>
            <ac:spMk id="4" creationId="{648EFB2E-373B-54F7-F944-063D20C37429}"/>
          </ac:spMkLst>
        </pc:spChg>
        <pc:spChg chg="mod">
          <ac:chgData name="Geraint Lewis" userId="596cd853-55ce-464c-9409-593122086575" providerId="ADAL" clId="{437A13FF-E0A1-E84B-AC66-DBC32CECDF4C}" dt="2025-06-22T11:51:51.407" v="624" actId="20577"/>
          <ac:spMkLst>
            <pc:docMk/>
            <pc:sldMk cId="175103838" sldId="265"/>
            <ac:spMk id="5" creationId="{8CF3D86B-54BB-BA07-127F-2B9379357C4E}"/>
          </ac:spMkLst>
        </pc:spChg>
        <pc:spChg chg="mod">
          <ac:chgData name="Geraint Lewis" userId="596cd853-55ce-464c-9409-593122086575" providerId="ADAL" clId="{437A13FF-E0A1-E84B-AC66-DBC32CECDF4C}" dt="2025-06-22T11:54:07.669" v="741" actId="20577"/>
          <ac:spMkLst>
            <pc:docMk/>
            <pc:sldMk cId="175103838" sldId="265"/>
            <ac:spMk id="6" creationId="{812F964B-C6A7-318A-2FB9-DD9CB63B2A31}"/>
          </ac:spMkLst>
        </pc:spChg>
      </pc:sldChg>
      <pc:sldChg chg="modTransition">
        <pc:chgData name="Geraint Lewis" userId="596cd853-55ce-464c-9409-593122086575" providerId="ADAL" clId="{437A13FF-E0A1-E84B-AC66-DBC32CECDF4C}" dt="2025-06-22T06:06:54.784" v="365"/>
        <pc:sldMkLst>
          <pc:docMk/>
          <pc:sldMk cId="2051758561" sldId="266"/>
        </pc:sldMkLst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122391712" sldId="267"/>
        </pc:sldMkLst>
        <pc:spChg chg="mod">
          <ac:chgData name="Geraint Lewis" userId="596cd853-55ce-464c-9409-593122086575" providerId="ADAL" clId="{437A13FF-E0A1-E84B-AC66-DBC32CECDF4C}" dt="2025-06-20T08:16:19.008" v="13" actId="1076"/>
          <ac:spMkLst>
            <pc:docMk/>
            <pc:sldMk cId="3122391712" sldId="267"/>
            <ac:spMk id="2" creationId="{12F37E37-CDBC-89F9-A287-03C4724A9D44}"/>
          </ac:spMkLst>
        </pc:spChg>
        <pc:spChg chg="mod">
          <ac:chgData name="Geraint Lewis" userId="596cd853-55ce-464c-9409-593122086575" providerId="ADAL" clId="{437A13FF-E0A1-E84B-AC66-DBC32CECDF4C}" dt="2025-06-20T08:15:47.824" v="6" actId="113"/>
          <ac:spMkLst>
            <pc:docMk/>
            <pc:sldMk cId="3122391712" sldId="267"/>
            <ac:spMk id="5" creationId="{F3209734-6677-5090-1164-AC6597128082}"/>
          </ac:spMkLst>
        </pc:spChg>
        <pc:grpChg chg="mod">
          <ac:chgData name="Geraint Lewis" userId="596cd853-55ce-464c-9409-593122086575" providerId="ADAL" clId="{437A13FF-E0A1-E84B-AC66-DBC32CECDF4C}" dt="2025-06-20T08:16:11.247" v="11" actId="1076"/>
          <ac:grpSpMkLst>
            <pc:docMk/>
            <pc:sldMk cId="3122391712" sldId="267"/>
            <ac:grpSpMk id="12" creationId="{C4840E5F-1146-E874-417F-F2EAF701F58B}"/>
          </ac:grpSpMkLst>
        </pc:grpChg>
        <pc:picChg chg="mod">
          <ac:chgData name="Geraint Lewis" userId="596cd853-55ce-464c-9409-593122086575" providerId="ADAL" clId="{437A13FF-E0A1-E84B-AC66-DBC32CECDF4C}" dt="2025-06-20T08:16:13.941" v="12" actId="1076"/>
          <ac:picMkLst>
            <pc:docMk/>
            <pc:sldMk cId="3122391712" sldId="267"/>
            <ac:picMk id="4" creationId="{D55C1432-0170-151D-E0F5-B231B6C712B5}"/>
          </ac:picMkLst>
        </pc:pic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2049660760" sldId="268"/>
        </pc:sldMkLst>
        <pc:spChg chg="mod">
          <ac:chgData name="Geraint Lewis" userId="596cd853-55ce-464c-9409-593122086575" providerId="ADAL" clId="{437A13FF-E0A1-E84B-AC66-DBC32CECDF4C}" dt="2025-06-20T12:23:43.055" v="114" actId="14100"/>
          <ac:spMkLst>
            <pc:docMk/>
            <pc:sldMk cId="2049660760" sldId="268"/>
            <ac:spMk id="5" creationId="{F3209734-6677-5090-1164-AC6597128082}"/>
          </ac:spMkLst>
        </pc:spChg>
        <pc:spChg chg="mod">
          <ac:chgData name="Geraint Lewis" userId="596cd853-55ce-464c-9409-593122086575" providerId="ADAL" clId="{437A13FF-E0A1-E84B-AC66-DBC32CECDF4C}" dt="2025-06-20T08:19:26.748" v="25" actId="2711"/>
          <ac:spMkLst>
            <pc:docMk/>
            <pc:sldMk cId="2049660760" sldId="268"/>
            <ac:spMk id="8" creationId="{D049DF03-B6E8-EA01-D615-E0252E90F095}"/>
          </ac:spMkLst>
        </pc:spChg>
        <pc:spChg chg="mod">
          <ac:chgData name="Geraint Lewis" userId="596cd853-55ce-464c-9409-593122086575" providerId="ADAL" clId="{437A13FF-E0A1-E84B-AC66-DBC32CECDF4C}" dt="2025-06-20T08:19:20.219" v="24" actId="2711"/>
          <ac:spMkLst>
            <pc:docMk/>
            <pc:sldMk cId="2049660760" sldId="268"/>
            <ac:spMk id="10" creationId="{89569D00-54B5-65F5-5917-42696EF3AA05}"/>
          </ac:spMkLst>
        </pc:spChg>
        <pc:spChg chg="mod">
          <ac:chgData name="Geraint Lewis" userId="596cd853-55ce-464c-9409-593122086575" providerId="ADAL" clId="{437A13FF-E0A1-E84B-AC66-DBC32CECDF4C}" dt="2025-06-20T08:20:45.911" v="27" actId="1076"/>
          <ac:spMkLst>
            <pc:docMk/>
            <pc:sldMk cId="2049660760" sldId="268"/>
            <ac:spMk id="15" creationId="{04025110-72F7-FE6C-0F0C-48912444BDFD}"/>
          </ac:spMkLst>
        </pc:spChg>
        <pc:picChg chg="mod">
          <ac:chgData name="Geraint Lewis" userId="596cd853-55ce-464c-9409-593122086575" providerId="ADAL" clId="{437A13FF-E0A1-E84B-AC66-DBC32CECDF4C}" dt="2025-06-20T08:20:50.319" v="28" actId="1076"/>
          <ac:picMkLst>
            <pc:docMk/>
            <pc:sldMk cId="2049660760" sldId="268"/>
            <ac:picMk id="14" creationId="{24FF9DCB-EBD7-9AB8-1496-572FFD9FCC2B}"/>
          </ac:picMkLst>
        </pc:pic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4182608077" sldId="269"/>
        </pc:sldMkLst>
        <pc:spChg chg="mod">
          <ac:chgData name="Geraint Lewis" userId="596cd853-55ce-464c-9409-593122086575" providerId="ADAL" clId="{437A13FF-E0A1-E84B-AC66-DBC32CECDF4C}" dt="2025-06-20T12:37:23.110" v="196" actId="255"/>
          <ac:spMkLst>
            <pc:docMk/>
            <pc:sldMk cId="4182608077" sldId="269"/>
            <ac:spMk id="4" creationId="{C57204CA-558A-EA44-C880-F3341DC53A38}"/>
          </ac:spMkLst>
        </pc:spChg>
        <pc:spChg chg="mod">
          <ac:chgData name="Geraint Lewis" userId="596cd853-55ce-464c-9409-593122086575" providerId="ADAL" clId="{437A13FF-E0A1-E84B-AC66-DBC32CECDF4C}" dt="2025-06-20T12:38:07.734" v="223" actId="113"/>
          <ac:spMkLst>
            <pc:docMk/>
            <pc:sldMk cId="4182608077" sldId="269"/>
            <ac:spMk id="5" creationId="{F3209734-6677-5090-1164-AC6597128082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793994879" sldId="270"/>
        </pc:sldMkLst>
        <pc:spChg chg="mod">
          <ac:chgData name="Geraint Lewis" userId="596cd853-55ce-464c-9409-593122086575" providerId="ADAL" clId="{437A13FF-E0A1-E84B-AC66-DBC32CECDF4C}" dt="2025-06-20T12:38:01.641" v="222" actId="113"/>
          <ac:spMkLst>
            <pc:docMk/>
            <pc:sldMk cId="3793994879" sldId="270"/>
            <ac:spMk id="5" creationId="{F3209734-6677-5090-1164-AC6597128082}"/>
          </ac:spMkLst>
        </pc:spChg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734520694" sldId="271"/>
        </pc:sldMkLst>
        <pc:spChg chg="mod">
          <ac:chgData name="Geraint Lewis" userId="596cd853-55ce-464c-9409-593122086575" providerId="ADAL" clId="{437A13FF-E0A1-E84B-AC66-DBC32CECDF4C}" dt="2025-06-20T12:39:01.614" v="228" actId="2711"/>
          <ac:spMkLst>
            <pc:docMk/>
            <pc:sldMk cId="3734520694" sldId="271"/>
            <ac:spMk id="2" creationId="{6410B890-C383-79A6-010A-D7C82C021221}"/>
          </ac:spMkLst>
        </pc:spChg>
        <pc:spChg chg="mod">
          <ac:chgData name="Geraint Lewis" userId="596cd853-55ce-464c-9409-593122086575" providerId="ADAL" clId="{437A13FF-E0A1-E84B-AC66-DBC32CECDF4C}" dt="2025-06-20T12:39:07.199" v="229" actId="2711"/>
          <ac:spMkLst>
            <pc:docMk/>
            <pc:sldMk cId="3734520694" sldId="271"/>
            <ac:spMk id="8" creationId="{7FEC7010-9A59-4BDF-A840-98A4C286B8C2}"/>
          </ac:spMkLst>
        </pc:spChg>
        <pc:spChg chg="mod">
          <ac:chgData name="Geraint Lewis" userId="596cd853-55ce-464c-9409-593122086575" providerId="ADAL" clId="{437A13FF-E0A1-E84B-AC66-DBC32CECDF4C}" dt="2025-06-20T12:39:13.306" v="230" actId="2711"/>
          <ac:spMkLst>
            <pc:docMk/>
            <pc:sldMk cId="3734520694" sldId="271"/>
            <ac:spMk id="9" creationId="{BD373A5D-396D-67AA-A5E5-0266D855C9D6}"/>
          </ac:spMkLst>
        </pc:spChg>
      </pc:sldChg>
      <pc:sldChg chg="del">
        <pc:chgData name="Geraint Lewis" userId="596cd853-55ce-464c-9409-593122086575" providerId="ADAL" clId="{437A13FF-E0A1-E84B-AC66-DBC32CECDF4C}" dt="2025-06-20T12:42:13.074" v="249" actId="2696"/>
        <pc:sldMkLst>
          <pc:docMk/>
          <pc:sldMk cId="2841307707" sldId="272"/>
        </pc:sldMkLst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4203404579" sldId="273"/>
        </pc:sldMkLst>
        <pc:spChg chg="mod">
          <ac:chgData name="Geraint Lewis" userId="596cd853-55ce-464c-9409-593122086575" providerId="ADAL" clId="{437A13FF-E0A1-E84B-AC66-DBC32CECDF4C}" dt="2025-06-20T12:42:25.248" v="251" actId="113"/>
          <ac:spMkLst>
            <pc:docMk/>
            <pc:sldMk cId="4203404579" sldId="273"/>
            <ac:spMk id="2" creationId="{6410B890-C383-79A6-010A-D7C82C021221}"/>
          </ac:spMkLst>
        </pc:spChg>
        <pc:spChg chg="mod">
          <ac:chgData name="Geraint Lewis" userId="596cd853-55ce-464c-9409-593122086575" providerId="ADAL" clId="{437A13FF-E0A1-E84B-AC66-DBC32CECDF4C}" dt="2025-06-20T12:43:07.551" v="256" actId="20577"/>
          <ac:spMkLst>
            <pc:docMk/>
            <pc:sldMk cId="4203404579" sldId="273"/>
            <ac:spMk id="6" creationId="{D57434D0-C5C8-9B91-7B7D-F2F98FDED7CC}"/>
          </ac:spMkLst>
        </pc:spChg>
        <pc:spChg chg="mod">
          <ac:chgData name="Geraint Lewis" userId="596cd853-55ce-464c-9409-593122086575" providerId="ADAL" clId="{437A13FF-E0A1-E84B-AC66-DBC32CECDF4C}" dt="2025-06-20T12:42:44.369" v="254" actId="2711"/>
          <ac:spMkLst>
            <pc:docMk/>
            <pc:sldMk cId="4203404579" sldId="273"/>
            <ac:spMk id="8" creationId="{7FEC7010-9A59-4BDF-A840-98A4C286B8C2}"/>
          </ac:spMkLst>
        </pc:spChg>
      </pc:sldChg>
      <pc:sldChg chg="del">
        <pc:chgData name="Geraint Lewis" userId="596cd853-55ce-464c-9409-593122086575" providerId="ADAL" clId="{437A13FF-E0A1-E84B-AC66-DBC32CECDF4C}" dt="2025-06-20T12:45:04.634" v="262" actId="2696"/>
        <pc:sldMkLst>
          <pc:docMk/>
          <pc:sldMk cId="1133746058" sldId="275"/>
        </pc:sldMkLst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1128034539" sldId="276"/>
        </pc:sldMkLst>
        <pc:spChg chg="mod">
          <ac:chgData name="Geraint Lewis" userId="596cd853-55ce-464c-9409-593122086575" providerId="ADAL" clId="{437A13FF-E0A1-E84B-AC66-DBC32CECDF4C}" dt="2025-06-20T12:40:00.565" v="234" actId="1076"/>
          <ac:spMkLst>
            <pc:docMk/>
            <pc:sldMk cId="1128034539" sldId="276"/>
            <ac:spMk id="6" creationId="{812F964B-C6A7-318A-2FB9-DD9CB63B2A31}"/>
          </ac:spMkLst>
        </pc:spChg>
      </pc:sldChg>
      <pc:sldChg chg="del">
        <pc:chgData name="Geraint Lewis" userId="596cd853-55ce-464c-9409-593122086575" providerId="ADAL" clId="{437A13FF-E0A1-E84B-AC66-DBC32CECDF4C}" dt="2025-06-20T12:48:03.129" v="291" actId="2696"/>
        <pc:sldMkLst>
          <pc:docMk/>
          <pc:sldMk cId="4287284142" sldId="277"/>
        </pc:sldMkLst>
      </pc:sldChg>
      <pc:sldChg chg="modSp mod modTransition">
        <pc:chgData name="Geraint Lewis" userId="596cd853-55ce-464c-9409-593122086575" providerId="ADAL" clId="{437A13FF-E0A1-E84B-AC66-DBC32CECDF4C}" dt="2025-06-22T06:06:54.784" v="365"/>
        <pc:sldMkLst>
          <pc:docMk/>
          <pc:sldMk cId="3838497729" sldId="278"/>
        </pc:sldMkLst>
        <pc:spChg chg="mod">
          <ac:chgData name="Geraint Lewis" userId="596cd853-55ce-464c-9409-593122086575" providerId="ADAL" clId="{437A13FF-E0A1-E84B-AC66-DBC32CECDF4C}" dt="2025-06-20T12:23:08.696" v="54" actId="14100"/>
          <ac:spMkLst>
            <pc:docMk/>
            <pc:sldMk cId="3838497729" sldId="278"/>
            <ac:spMk id="5" creationId="{F3209734-6677-5090-1164-AC6597128082}"/>
          </ac:spMkLst>
        </pc:spChg>
      </pc:sldChg>
      <pc:sldChg chg="del">
        <pc:chgData name="Geraint Lewis" userId="596cd853-55ce-464c-9409-593122086575" providerId="ADAL" clId="{437A13FF-E0A1-E84B-AC66-DBC32CECDF4C}" dt="2025-06-20T12:40:14.884" v="235" actId="2696"/>
        <pc:sldMkLst>
          <pc:docMk/>
          <pc:sldMk cId="1115344896" sldId="279"/>
        </pc:sldMkLst>
      </pc:sldChg>
      <pc:sldChg chg="del">
        <pc:chgData name="Geraint Lewis" userId="596cd853-55ce-464c-9409-593122086575" providerId="ADAL" clId="{437A13FF-E0A1-E84B-AC66-DBC32CECDF4C}" dt="2025-06-20T12:48:03.123" v="290" actId="2696"/>
        <pc:sldMkLst>
          <pc:docMk/>
          <pc:sldMk cId="310310075" sldId="280"/>
        </pc:sldMkLst>
      </pc:sldChg>
      <pc:sldChg chg="addSp delSp modSp add mod modTransition setBg delAnim">
        <pc:chgData name="Geraint Lewis" userId="596cd853-55ce-464c-9409-593122086575" providerId="ADAL" clId="{437A13FF-E0A1-E84B-AC66-DBC32CECDF4C}" dt="2025-06-24T09:04:55.583" v="874" actId="20577"/>
        <pc:sldMkLst>
          <pc:docMk/>
          <pc:sldMk cId="258175283" sldId="281"/>
        </pc:sldMkLst>
        <pc:spChg chg="add mod">
          <ac:chgData name="Geraint Lewis" userId="596cd853-55ce-464c-9409-593122086575" providerId="ADAL" clId="{437A13FF-E0A1-E84B-AC66-DBC32CECDF4C}" dt="2025-06-24T09:04:55.583" v="874" actId="20577"/>
          <ac:spMkLst>
            <pc:docMk/>
            <pc:sldMk cId="258175283" sldId="281"/>
            <ac:spMk id="2" creationId="{70BEF6E6-55B6-B564-3DC7-089977588577}"/>
          </ac:spMkLst>
        </pc:spChg>
        <pc:picChg chg="add mod">
          <ac:chgData name="Geraint Lewis" userId="596cd853-55ce-464c-9409-593122086575" providerId="ADAL" clId="{437A13FF-E0A1-E84B-AC66-DBC32CECDF4C}" dt="2025-06-20T12:32:59.779" v="137" actId="1076"/>
          <ac:picMkLst>
            <pc:docMk/>
            <pc:sldMk cId="258175283" sldId="281"/>
            <ac:picMk id="3" creationId="{462AEBBD-DB7C-0212-BD2A-5761B6915108}"/>
          </ac:picMkLst>
        </pc:picChg>
        <pc:picChg chg="add mod">
          <ac:chgData name="Geraint Lewis" userId="596cd853-55ce-464c-9409-593122086575" providerId="ADAL" clId="{437A13FF-E0A1-E84B-AC66-DBC32CECDF4C}" dt="2025-06-20T12:33:09.970" v="139" actId="14100"/>
          <ac:picMkLst>
            <pc:docMk/>
            <pc:sldMk cId="258175283" sldId="281"/>
            <ac:picMk id="7" creationId="{B942BE2E-2A68-1E0F-2BFF-B6B9E53751D4}"/>
          </ac:picMkLst>
        </pc:picChg>
        <pc:picChg chg="add mod">
          <ac:chgData name="Geraint Lewis" userId="596cd853-55ce-464c-9409-593122086575" providerId="ADAL" clId="{437A13FF-E0A1-E84B-AC66-DBC32CECDF4C}" dt="2025-06-20T12:33:25.460" v="142" actId="1076"/>
          <ac:picMkLst>
            <pc:docMk/>
            <pc:sldMk cId="258175283" sldId="281"/>
            <ac:picMk id="11" creationId="{0C2F1024-E95D-BA67-F3D5-6C00C0BFE01C}"/>
          </ac:picMkLst>
        </pc:picChg>
      </pc:sldChg>
      <pc:sldChg chg="add del setBg">
        <pc:chgData name="Geraint Lewis" userId="596cd853-55ce-464c-9409-593122086575" providerId="ADAL" clId="{437A13FF-E0A1-E84B-AC66-DBC32CECDF4C}" dt="2025-06-20T12:32:29.950" v="126" actId="2696"/>
        <pc:sldMkLst>
          <pc:docMk/>
          <pc:sldMk cId="708582066" sldId="282"/>
        </pc:sldMkLst>
      </pc:sldChg>
      <pc:sldChg chg="add del setBg">
        <pc:chgData name="Geraint Lewis" userId="596cd853-55ce-464c-9409-593122086575" providerId="ADAL" clId="{437A13FF-E0A1-E84B-AC66-DBC32CECDF4C}" dt="2025-06-20T12:32:03.013" v="122"/>
        <pc:sldMkLst>
          <pc:docMk/>
          <pc:sldMk cId="1200236635" sldId="282"/>
        </pc:sldMkLst>
      </pc:sldChg>
      <pc:sldChg chg="add del setBg">
        <pc:chgData name="Geraint Lewis" userId="596cd853-55ce-464c-9409-593122086575" providerId="ADAL" clId="{437A13FF-E0A1-E84B-AC66-DBC32CECDF4C}" dt="2025-06-20T12:32:20.593" v="124" actId="2696"/>
        <pc:sldMkLst>
          <pc:docMk/>
          <pc:sldMk cId="1281416616" sldId="282"/>
        </pc:sldMkLst>
      </pc:sldChg>
      <pc:sldChg chg="addSp modSp add mod modTransition setBg">
        <pc:chgData name="Geraint Lewis" userId="596cd853-55ce-464c-9409-593122086575" providerId="ADAL" clId="{437A13FF-E0A1-E84B-AC66-DBC32CECDF4C}" dt="2025-06-24T10:48:36.015" v="878" actId="1076"/>
        <pc:sldMkLst>
          <pc:docMk/>
          <pc:sldMk cId="3898322059" sldId="282"/>
        </pc:sldMkLst>
        <pc:spChg chg="add mod">
          <ac:chgData name="Geraint Lewis" userId="596cd853-55ce-464c-9409-593122086575" providerId="ADAL" clId="{437A13FF-E0A1-E84B-AC66-DBC32CECDF4C}" dt="2025-06-20T12:35:25.756" v="168" actId="1076"/>
          <ac:spMkLst>
            <pc:docMk/>
            <pc:sldMk cId="3898322059" sldId="282"/>
            <ac:spMk id="2" creationId="{E6CB231E-9A5D-9426-3EA5-574E3D7828D9}"/>
          </ac:spMkLst>
        </pc:spChg>
        <pc:picChg chg="mod">
          <ac:chgData name="Geraint Lewis" userId="596cd853-55ce-464c-9409-593122086575" providerId="ADAL" clId="{437A13FF-E0A1-E84B-AC66-DBC32CECDF4C}" dt="2025-06-20T12:34:48.903" v="157" actId="1076"/>
          <ac:picMkLst>
            <pc:docMk/>
            <pc:sldMk cId="3898322059" sldId="282"/>
            <ac:picMk id="3" creationId="{58698886-D156-1412-389C-DB8D6E6E7F13}"/>
          </ac:picMkLst>
        </pc:picChg>
        <pc:picChg chg="add mod">
          <ac:chgData name="Geraint Lewis" userId="596cd853-55ce-464c-9409-593122086575" providerId="ADAL" clId="{437A13FF-E0A1-E84B-AC66-DBC32CECDF4C}" dt="2025-06-24T10:48:36.015" v="878" actId="1076"/>
          <ac:picMkLst>
            <pc:docMk/>
            <pc:sldMk cId="3898322059" sldId="282"/>
            <ac:picMk id="6" creationId="{7787E1F6-0FE8-998E-385F-6BECC9C520B9}"/>
          </ac:picMkLst>
        </pc:picChg>
        <pc:picChg chg="mod">
          <ac:chgData name="Geraint Lewis" userId="596cd853-55ce-464c-9409-593122086575" providerId="ADAL" clId="{437A13FF-E0A1-E84B-AC66-DBC32CECDF4C}" dt="2025-06-20T12:34:35.811" v="156" actId="1076"/>
          <ac:picMkLst>
            <pc:docMk/>
            <pc:sldMk cId="3898322059" sldId="282"/>
            <ac:picMk id="7" creationId="{A5A62F38-951B-6CC1-BA39-DCCF76B4FAFB}"/>
          </ac:picMkLst>
        </pc:picChg>
        <pc:picChg chg="mod">
          <ac:chgData name="Geraint Lewis" userId="596cd853-55ce-464c-9409-593122086575" providerId="ADAL" clId="{437A13FF-E0A1-E84B-AC66-DBC32CECDF4C}" dt="2025-06-20T12:34:07.620" v="146" actId="1076"/>
          <ac:picMkLst>
            <pc:docMk/>
            <pc:sldMk cId="3898322059" sldId="282"/>
            <ac:picMk id="11" creationId="{DA2D4F90-D5A2-CAAF-FA55-B396CA5E2A48}"/>
          </ac:picMkLst>
        </pc:picChg>
      </pc:sldChg>
      <pc:sldChg chg="addSp modSp add mod modTransition setBg">
        <pc:chgData name="Geraint Lewis" userId="596cd853-55ce-464c-9409-593122086575" providerId="ADAL" clId="{437A13FF-E0A1-E84B-AC66-DBC32CECDF4C}" dt="2025-06-22T06:06:54.784" v="365"/>
        <pc:sldMkLst>
          <pc:docMk/>
          <pc:sldMk cId="1149986622" sldId="283"/>
        </pc:sldMkLst>
        <pc:spChg chg="mod">
          <ac:chgData name="Geraint Lewis" userId="596cd853-55ce-464c-9409-593122086575" providerId="ADAL" clId="{437A13FF-E0A1-E84B-AC66-DBC32CECDF4C}" dt="2025-06-20T12:42:33.701" v="253" actId="113"/>
          <ac:spMkLst>
            <pc:docMk/>
            <pc:sldMk cId="1149986622" sldId="283"/>
            <ac:spMk id="2" creationId="{8A68F7A5-22AC-F45A-0827-F62911FC3473}"/>
          </ac:spMkLst>
        </pc:spChg>
        <pc:spChg chg="mod">
          <ac:chgData name="Geraint Lewis" userId="596cd853-55ce-464c-9409-593122086575" providerId="ADAL" clId="{437A13FF-E0A1-E84B-AC66-DBC32CECDF4C}" dt="2025-06-20T12:41:58.872" v="246" actId="255"/>
          <ac:spMkLst>
            <pc:docMk/>
            <pc:sldMk cId="1149986622" sldId="283"/>
            <ac:spMk id="9" creationId="{A07BFA6F-6350-DE16-FEC1-393AF877E162}"/>
          </ac:spMkLst>
        </pc:spChg>
        <pc:picChg chg="add mod">
          <ac:chgData name="Geraint Lewis" userId="596cd853-55ce-464c-9409-593122086575" providerId="ADAL" clId="{437A13FF-E0A1-E84B-AC66-DBC32CECDF4C}" dt="2025-06-20T12:42:07.556" v="248" actId="14100"/>
          <ac:picMkLst>
            <pc:docMk/>
            <pc:sldMk cId="1149986622" sldId="283"/>
            <ac:picMk id="3" creationId="{8F036E09-BB10-46B5-6D3C-833840FB50AC}"/>
          </ac:picMkLst>
        </pc:picChg>
      </pc:sldChg>
      <pc:sldChg chg="addSp modSp new mod modTransition setBg">
        <pc:chgData name="Geraint Lewis" userId="596cd853-55ce-464c-9409-593122086575" providerId="ADAL" clId="{437A13FF-E0A1-E84B-AC66-DBC32CECDF4C}" dt="2025-06-23T05:31:52.918" v="823" actId="20577"/>
        <pc:sldMkLst>
          <pc:docMk/>
          <pc:sldMk cId="2827673360" sldId="284"/>
        </pc:sldMkLst>
        <pc:spChg chg="add mod">
          <ac:chgData name="Geraint Lewis" userId="596cd853-55ce-464c-9409-593122086575" providerId="ADAL" clId="{437A13FF-E0A1-E84B-AC66-DBC32CECDF4C}" dt="2025-06-23T05:31:52.918" v="823" actId="20577"/>
          <ac:spMkLst>
            <pc:docMk/>
            <pc:sldMk cId="2827673360" sldId="284"/>
            <ac:spMk id="6" creationId="{562DA8F5-E9B4-D944-4E2E-E3B3224AAAA4}"/>
          </ac:spMkLst>
        </pc:spChg>
        <pc:spChg chg="add mod">
          <ac:chgData name="Geraint Lewis" userId="596cd853-55ce-464c-9409-593122086575" providerId="ADAL" clId="{437A13FF-E0A1-E84B-AC66-DBC32CECDF4C}" dt="2025-06-22T06:11:09.330" v="493" actId="20577"/>
          <ac:spMkLst>
            <pc:docMk/>
            <pc:sldMk cId="2827673360" sldId="284"/>
            <ac:spMk id="7" creationId="{8BA02C00-56EE-4644-A2B8-F049FACEDEB4}"/>
          </ac:spMkLst>
        </pc:spChg>
        <pc:spChg chg="add mod">
          <ac:chgData name="Geraint Lewis" userId="596cd853-55ce-464c-9409-593122086575" providerId="ADAL" clId="{437A13FF-E0A1-E84B-AC66-DBC32CECDF4C}" dt="2025-06-22T06:12:10.158" v="557" actId="1076"/>
          <ac:spMkLst>
            <pc:docMk/>
            <pc:sldMk cId="2827673360" sldId="284"/>
            <ac:spMk id="8" creationId="{A5774D77-2D64-70CD-33B2-937F908B55FB}"/>
          </ac:spMkLst>
        </pc:spChg>
        <pc:picChg chg="add mod">
          <ac:chgData name="Geraint Lewis" userId="596cd853-55ce-464c-9409-593122086575" providerId="ADAL" clId="{437A13FF-E0A1-E84B-AC66-DBC32CECDF4C}" dt="2025-06-20T13:07:35.514" v="314" actId="1076"/>
          <ac:picMkLst>
            <pc:docMk/>
            <pc:sldMk cId="2827673360" sldId="284"/>
            <ac:picMk id="3" creationId="{0B402770-EEF1-5413-3E3E-0ED2184BF68D}"/>
          </ac:picMkLst>
        </pc:picChg>
        <pc:picChg chg="add mod">
          <ac:chgData name="Geraint Lewis" userId="596cd853-55ce-464c-9409-593122086575" providerId="ADAL" clId="{437A13FF-E0A1-E84B-AC66-DBC32CECDF4C}" dt="2025-06-20T13:07:46.116" v="317" actId="1076"/>
          <ac:picMkLst>
            <pc:docMk/>
            <pc:sldMk cId="2827673360" sldId="284"/>
            <ac:picMk id="5" creationId="{0BF61883-FF16-D473-E07A-5F7A867F0F7F}"/>
          </ac:picMkLst>
        </pc:picChg>
      </pc:sldChg>
      <pc:sldChg chg="addSp modSp new mod modTransition setBg">
        <pc:chgData name="Geraint Lewis" userId="596cd853-55ce-464c-9409-593122086575" providerId="ADAL" clId="{437A13FF-E0A1-E84B-AC66-DBC32CECDF4C}" dt="2025-06-23T05:31:41.613" v="810" actId="20577"/>
        <pc:sldMkLst>
          <pc:docMk/>
          <pc:sldMk cId="2551957247" sldId="285"/>
        </pc:sldMkLst>
        <pc:spChg chg="add mod">
          <ac:chgData name="Geraint Lewis" userId="596cd853-55ce-464c-9409-593122086575" providerId="ADAL" clId="{437A13FF-E0A1-E84B-AC66-DBC32CECDF4C}" dt="2025-06-23T05:31:41.613" v="810" actId="20577"/>
          <ac:spMkLst>
            <pc:docMk/>
            <pc:sldMk cId="2551957247" sldId="285"/>
            <ac:spMk id="8" creationId="{77141661-432B-1720-AB72-49CDA2B87E1B}"/>
          </ac:spMkLst>
        </pc:spChg>
        <pc:spChg chg="add mod">
          <ac:chgData name="Geraint Lewis" userId="596cd853-55ce-464c-9409-593122086575" providerId="ADAL" clId="{437A13FF-E0A1-E84B-AC66-DBC32CECDF4C}" dt="2025-06-22T11:50:02.293" v="592" actId="14100"/>
          <ac:spMkLst>
            <pc:docMk/>
            <pc:sldMk cId="2551957247" sldId="285"/>
            <ac:spMk id="9" creationId="{9D78C8DB-AAB8-2BAF-E4E0-0FE5093081CC}"/>
          </ac:spMkLst>
        </pc:spChg>
        <pc:picChg chg="add mod">
          <ac:chgData name="Geraint Lewis" userId="596cd853-55ce-464c-9409-593122086575" providerId="ADAL" clId="{437A13FF-E0A1-E84B-AC66-DBC32CECDF4C}" dt="2025-06-20T13:12:34.094" v="342" actId="1076"/>
          <ac:picMkLst>
            <pc:docMk/>
            <pc:sldMk cId="2551957247" sldId="285"/>
            <ac:picMk id="3" creationId="{06EF9DB2-353A-E7C9-27F9-25D985B6080D}"/>
          </ac:picMkLst>
        </pc:picChg>
        <pc:picChg chg="add mod">
          <ac:chgData name="Geraint Lewis" userId="596cd853-55ce-464c-9409-593122086575" providerId="ADAL" clId="{437A13FF-E0A1-E84B-AC66-DBC32CECDF4C}" dt="2025-06-20T13:11:55.040" v="337" actId="1076"/>
          <ac:picMkLst>
            <pc:docMk/>
            <pc:sldMk cId="2551957247" sldId="285"/>
            <ac:picMk id="5" creationId="{B3041DC3-A8AE-3E2C-7615-AEEC98A98A6E}"/>
          </ac:picMkLst>
        </pc:picChg>
        <pc:picChg chg="add mod">
          <ac:chgData name="Geraint Lewis" userId="596cd853-55ce-464c-9409-593122086575" providerId="ADAL" clId="{437A13FF-E0A1-E84B-AC66-DBC32CECDF4C}" dt="2025-06-20T13:12:22.147" v="339" actId="14100"/>
          <ac:picMkLst>
            <pc:docMk/>
            <pc:sldMk cId="2551957247" sldId="285"/>
            <ac:picMk id="7" creationId="{4E00AC99-D720-0C08-3552-B523C81A7BFC}"/>
          </ac:picMkLst>
        </pc:picChg>
      </pc:sldChg>
      <pc:sldChg chg="addSp delSp modSp add mod modTransition setBg">
        <pc:chgData name="Geraint Lewis" userId="596cd853-55ce-464c-9409-593122086575" providerId="ADAL" clId="{437A13FF-E0A1-E84B-AC66-DBC32CECDF4C}" dt="2025-06-22T11:55:50.753" v="797" actId="1076"/>
        <pc:sldMkLst>
          <pc:docMk/>
          <pc:sldMk cId="907690079" sldId="286"/>
        </pc:sldMkLst>
        <pc:spChg chg="add mod">
          <ac:chgData name="Geraint Lewis" userId="596cd853-55ce-464c-9409-593122086575" providerId="ADAL" clId="{437A13FF-E0A1-E84B-AC66-DBC32CECDF4C}" dt="2025-06-22T11:55:50.753" v="797" actId="1076"/>
          <ac:spMkLst>
            <pc:docMk/>
            <pc:sldMk cId="907690079" sldId="286"/>
            <ac:spMk id="8" creationId="{ADE3D0C3-17D2-715C-DEEF-FE58D9B605C1}"/>
          </ac:spMkLst>
        </pc:spChg>
        <pc:picChg chg="add mod">
          <ac:chgData name="Geraint Lewis" userId="596cd853-55ce-464c-9409-593122086575" providerId="ADAL" clId="{437A13FF-E0A1-E84B-AC66-DBC32CECDF4C}" dt="2025-06-22T11:54:37.529" v="744"/>
          <ac:picMkLst>
            <pc:docMk/>
            <pc:sldMk cId="907690079" sldId="286"/>
            <ac:picMk id="6" creationId="{DF090063-13F8-28F0-EA41-0384A5F58F26}"/>
          </ac:picMkLst>
        </pc:picChg>
      </pc:sldChg>
    </pc:docChg>
  </pc:docChgLst>
  <pc:docChgLst>
    <pc:chgData name="Geraint Lewis" userId="596cd853-55ce-464c-9409-593122086575" providerId="ADAL" clId="{47EF05E2-8FB4-AB43-A23D-1B5C610C8B62}"/>
    <pc:docChg chg="undo custSel addSld delSld modSld">
      <pc:chgData name="Geraint Lewis" userId="596cd853-55ce-464c-9409-593122086575" providerId="ADAL" clId="{47EF05E2-8FB4-AB43-A23D-1B5C610C8B62}" dt="2023-07-11T08:43:25.727" v="1413"/>
      <pc:docMkLst>
        <pc:docMk/>
      </pc:docMkLst>
      <pc:sldChg chg="modTransition modNotesTx">
        <pc:chgData name="Geraint Lewis" userId="596cd853-55ce-464c-9409-593122086575" providerId="ADAL" clId="{47EF05E2-8FB4-AB43-A23D-1B5C610C8B62}" dt="2023-06-21T04:29:11.026" v="922"/>
        <pc:sldMkLst>
          <pc:docMk/>
          <pc:sldMk cId="3915653636" sldId="256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305535287" sldId="257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1750500415" sldId="258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2514145616" sldId="259"/>
        </pc:sldMkLst>
      </pc:sldChg>
      <pc:sldChg chg="addSp delSp modSp mod modTransition delAnim modAnim modNotesTx">
        <pc:chgData name="Geraint Lewis" userId="596cd853-55ce-464c-9409-593122086575" providerId="ADAL" clId="{47EF05E2-8FB4-AB43-A23D-1B5C610C8B62}" dt="2023-06-21T04:29:11.026" v="922"/>
        <pc:sldMkLst>
          <pc:docMk/>
          <pc:sldMk cId="43183994" sldId="260"/>
        </pc:sldMkLst>
      </pc:sldChg>
      <pc:sldChg chg="addSp delSp modSp add del mod modTransition delAnim modAnim">
        <pc:chgData name="Geraint Lewis" userId="596cd853-55ce-464c-9409-593122086575" providerId="ADAL" clId="{47EF05E2-8FB4-AB43-A23D-1B5C610C8B62}" dt="2023-06-21T04:29:11.026" v="922"/>
        <pc:sldMkLst>
          <pc:docMk/>
          <pc:sldMk cId="1853884138" sldId="261"/>
        </pc:sldMkLst>
      </pc:sldChg>
      <pc:sldChg chg="addSp delSp modSp mod modTransition">
        <pc:chgData name="Geraint Lewis" userId="596cd853-55ce-464c-9409-593122086575" providerId="ADAL" clId="{47EF05E2-8FB4-AB43-A23D-1B5C610C8B62}" dt="2023-06-21T04:29:11.026" v="922"/>
        <pc:sldMkLst>
          <pc:docMk/>
          <pc:sldMk cId="3719386969" sldId="262"/>
        </pc:sldMkLst>
      </pc:sldChg>
      <pc:sldChg chg="delSp modSp mod modTransition">
        <pc:chgData name="Geraint Lewis" userId="596cd853-55ce-464c-9409-593122086575" providerId="ADAL" clId="{47EF05E2-8FB4-AB43-A23D-1B5C610C8B62}" dt="2023-06-21T04:29:11.026" v="922"/>
        <pc:sldMkLst>
          <pc:docMk/>
          <pc:sldMk cId="3268401904" sldId="263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2503052797" sldId="264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175103838" sldId="265"/>
        </pc:sldMkLst>
      </pc:sldChg>
      <pc:sldChg chg="modTransition">
        <pc:chgData name="Geraint Lewis" userId="596cd853-55ce-464c-9409-593122086575" providerId="ADAL" clId="{47EF05E2-8FB4-AB43-A23D-1B5C610C8B62}" dt="2023-06-21T04:29:11.026" v="922"/>
        <pc:sldMkLst>
          <pc:docMk/>
          <pc:sldMk cId="2051758561" sldId="266"/>
        </pc:sldMkLst>
      </pc:sldChg>
      <pc:sldChg chg="ad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3122391712" sldId="267"/>
        </pc:sldMkLst>
      </pc:sldChg>
      <pc:sldChg chg="ad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2049660760" sldId="268"/>
        </pc:sldMkLst>
      </pc:sldChg>
      <pc:sldChg chg="addSp delSp modSp add mod modTransition setBg delAnim">
        <pc:chgData name="Geraint Lewis" userId="596cd853-55ce-464c-9409-593122086575" providerId="ADAL" clId="{47EF05E2-8FB4-AB43-A23D-1B5C610C8B62}" dt="2023-06-21T04:29:11.026" v="922"/>
        <pc:sldMkLst>
          <pc:docMk/>
          <pc:sldMk cId="4182608077" sldId="269"/>
        </pc:sldMkLst>
      </pc:sldChg>
      <pc:sldChg chg="addSp delSp modSp add mo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3793994879" sldId="270"/>
        </pc:sldMkLst>
      </pc:sldChg>
      <pc:sldChg chg="ad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3734520694" sldId="271"/>
        </pc:sldMkLst>
      </pc:sldChg>
      <pc:sldChg chg="ad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2841307707" sldId="272"/>
        </pc:sldMkLst>
      </pc:sldChg>
      <pc:sldChg chg="addSp delSp modSp add mo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4203404579" sldId="273"/>
        </pc:sldMkLst>
      </pc:sldChg>
      <pc:sldChg chg="add modTransition setBg">
        <pc:chgData name="Geraint Lewis" userId="596cd853-55ce-464c-9409-593122086575" providerId="ADAL" clId="{47EF05E2-8FB4-AB43-A23D-1B5C610C8B62}" dt="2023-06-21T04:29:11.026" v="922"/>
        <pc:sldMkLst>
          <pc:docMk/>
          <pc:sldMk cId="1133746058" sldId="275"/>
        </pc:sldMkLst>
      </pc:sldChg>
      <pc:sldChg chg="addSp delSp modSp add mod setBg">
        <pc:chgData name="Geraint Lewis" userId="596cd853-55ce-464c-9409-593122086575" providerId="ADAL" clId="{47EF05E2-8FB4-AB43-A23D-1B5C610C8B62}" dt="2023-06-21T04:39:12.917" v="1141" actId="1076"/>
        <pc:sldMkLst>
          <pc:docMk/>
          <pc:sldMk cId="1128034539" sldId="276"/>
        </pc:sldMkLst>
      </pc:sldChg>
      <pc:sldChg chg="addSp modSp new mod modAnim">
        <pc:chgData name="Geraint Lewis" userId="596cd853-55ce-464c-9409-593122086575" providerId="ADAL" clId="{47EF05E2-8FB4-AB43-A23D-1B5C610C8B62}" dt="2023-06-27T14:48:21.876" v="1173" actId="1076"/>
        <pc:sldMkLst>
          <pc:docMk/>
          <pc:sldMk cId="4287284142" sldId="277"/>
        </pc:sldMkLst>
      </pc:sldChg>
      <pc:sldChg chg="addSp delSp modSp add mod setBg modAnim">
        <pc:chgData name="Geraint Lewis" userId="596cd853-55ce-464c-9409-593122086575" providerId="ADAL" clId="{47EF05E2-8FB4-AB43-A23D-1B5C610C8B62}" dt="2023-07-11T08:24:28.114" v="1207"/>
        <pc:sldMkLst>
          <pc:docMk/>
          <pc:sldMk cId="3838497729" sldId="278"/>
        </pc:sldMkLst>
      </pc:sldChg>
      <pc:sldChg chg="addSp delSp modSp add mod setBg modAnim">
        <pc:chgData name="Geraint Lewis" userId="596cd853-55ce-464c-9409-593122086575" providerId="ADAL" clId="{47EF05E2-8FB4-AB43-A23D-1B5C610C8B62}" dt="2023-07-11T08:43:25.727" v="1413"/>
        <pc:sldMkLst>
          <pc:docMk/>
          <pc:sldMk cId="1115344896" sldId="279"/>
        </pc:sldMkLst>
      </pc:sldChg>
      <pc:sldChg chg="addSp delSp modSp add mod setBg modAnim">
        <pc:chgData name="Geraint Lewis" userId="596cd853-55ce-464c-9409-593122086575" providerId="ADAL" clId="{47EF05E2-8FB4-AB43-A23D-1B5C610C8B62}" dt="2023-07-11T08:41:17.715" v="1411"/>
        <pc:sldMkLst>
          <pc:docMk/>
          <pc:sldMk cId="310310075" sldId="280"/>
        </pc:sldMkLst>
      </pc:sldChg>
    </pc:docChg>
  </pc:docChgLst>
  <pc:docChgLst>
    <pc:chgData name="Geraint Lewis" userId="596cd853-55ce-464c-9409-593122086575" providerId="ADAL" clId="{8581219B-0520-FE44-8DA7-E253B9D39457}"/>
    <pc:docChg chg="modSld">
      <pc:chgData name="Geraint Lewis" userId="596cd853-55ce-464c-9409-593122086575" providerId="ADAL" clId="{8581219B-0520-FE44-8DA7-E253B9D39457}" dt="2023-10-16T06:37:23.775" v="0" actId="1076"/>
      <pc:docMkLst>
        <pc:docMk/>
      </pc:docMkLst>
      <pc:sldChg chg="modSp mod">
        <pc:chgData name="Geraint Lewis" userId="596cd853-55ce-464c-9409-593122086575" providerId="ADAL" clId="{8581219B-0520-FE44-8DA7-E253B9D39457}" dt="2023-10-16T06:37:23.775" v="0" actId="1076"/>
        <pc:sldMkLst>
          <pc:docMk/>
          <pc:sldMk cId="2049660760" sldId="268"/>
        </pc:sldMkLst>
      </pc:sldChg>
    </pc:docChg>
  </pc:docChgLst>
  <pc:docChgLst>
    <pc:chgData name="Geraint Lewis" userId="596cd853-55ce-464c-9409-593122086575" providerId="ADAL" clId="{CA72973C-58A8-084C-AE5A-4B34A587051C}"/>
    <pc:docChg chg="modSld">
      <pc:chgData name="Geraint Lewis" userId="596cd853-55ce-464c-9409-593122086575" providerId="ADAL" clId="{CA72973C-58A8-084C-AE5A-4B34A587051C}" dt="2023-10-13T00:04:10.318" v="17" actId="20577"/>
      <pc:docMkLst>
        <pc:docMk/>
      </pc:docMkLst>
      <pc:sldChg chg="modNotesTx">
        <pc:chgData name="Geraint Lewis" userId="596cd853-55ce-464c-9409-593122086575" providerId="ADAL" clId="{CA72973C-58A8-084C-AE5A-4B34A587051C}" dt="2023-10-13T00:04:10.318" v="17" actId="20577"/>
        <pc:sldMkLst>
          <pc:docMk/>
          <pc:sldMk cId="3915653636" sldId="256"/>
        </pc:sldMkLst>
      </pc:sldChg>
      <pc:sldChg chg="addSp modSp mod">
        <pc:chgData name="Geraint Lewis" userId="596cd853-55ce-464c-9409-593122086575" providerId="ADAL" clId="{CA72973C-58A8-084C-AE5A-4B34A587051C}" dt="2023-10-11T02:51:13.239" v="14" actId="1076"/>
        <pc:sldMkLst>
          <pc:docMk/>
          <pc:sldMk cId="1750500415" sldId="258"/>
        </pc:sldMkLst>
      </pc:sldChg>
      <pc:sldChg chg="modSp mod">
        <pc:chgData name="Geraint Lewis" userId="596cd853-55ce-464c-9409-593122086575" providerId="ADAL" clId="{CA72973C-58A8-084C-AE5A-4B34A587051C}" dt="2023-09-05T22:12:39.295" v="0" actId="20577"/>
        <pc:sldMkLst>
          <pc:docMk/>
          <pc:sldMk cId="310310075" sldId="280"/>
        </pc:sldMkLst>
      </pc:sldChg>
    </pc:docChg>
  </pc:docChgLst>
  <pc:docChgLst>
    <pc:chgData name="Geraint Lewis" userId="596cd853-55ce-464c-9409-593122086575" providerId="ADAL" clId="{32ABB4C7-4FDF-CC49-ABB8-6603EC1AB2F5}"/>
    <pc:docChg chg="modSld">
      <pc:chgData name="Geraint Lewis" userId="596cd853-55ce-464c-9409-593122086575" providerId="ADAL" clId="{32ABB4C7-4FDF-CC49-ABB8-6603EC1AB2F5}" dt="2023-11-09T04:38:14.547" v="75" actId="14100"/>
      <pc:docMkLst>
        <pc:docMk/>
      </pc:docMkLst>
      <pc:sldChg chg="modSp mod">
        <pc:chgData name="Geraint Lewis" userId="596cd853-55ce-464c-9409-593122086575" providerId="ADAL" clId="{32ABB4C7-4FDF-CC49-ABB8-6603EC1AB2F5}" dt="2023-11-09T04:38:14.547" v="75" actId="14100"/>
        <pc:sldMkLst>
          <pc:docMk/>
          <pc:sldMk cId="3915653636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BD542-71C8-3049-B5E1-9694E1BCBCB3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8B3A5-6A49-F246-B86A-5DBA55771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9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29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07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4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5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1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0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E114-8AC7-93E0-4991-6682E9268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8C19D0-950F-135C-4478-41D254A65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0E996-CA53-7C7B-C2ED-1D3E8BED0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66A7C-57F5-2CA2-FE94-39DFBF990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29F6F-0D66-F65A-A258-CD017E93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86635C-5135-867D-9A8F-7BE326F7B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C6F77-29F0-D06E-F957-1EA049A26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B306-8AF5-32EB-6A06-8188EE2251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83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6DD17-060A-6933-7F0E-6FEDC5FAB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FA1F41-F93D-0B36-E282-23A15993D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29C16-8FD1-04E0-1668-3D4DAAA66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71FE4-91F9-4198-1CF1-82CF5907EB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42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38B3A5-6A49-F246-B86A-5DBA557717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6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B871-A624-B9D4-156E-AD88F6955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E8C067-DDBD-841F-DEA7-58DEBFD7A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D9E34-3B05-6300-6DF7-B2C5D6D9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A775E-B427-D225-B0AC-2E26697FE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C9D10-95CB-6AFF-243C-8804BE51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99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971A-01A4-9364-0E44-E11B8431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61E199-D482-3A21-B163-3C2C30C4C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378F2-A3D8-467D-D299-37A61D87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8F12A-054A-5850-2CD8-19BCA567C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AC087-6C02-1A54-DDEC-35892B05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52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11B20-246C-777D-4457-724424646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C3FEA-6BBE-F352-429A-5F2A56340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BC080-ABCA-1E47-4E1F-8DF56698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58F4C-2A2B-05CB-3321-02D0A309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CB62A-B7CC-79E3-926A-41772EE9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23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CA14-F7E5-C6A8-6F5E-BB8F6FB3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0C06D-8C3E-3871-DE66-DE5A111E1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C055B-994E-5298-0EF8-D05E498F1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B1E5D-5667-B843-D1E3-A43755E0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83807-C6F8-F1A5-CEEE-A813B730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0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CACB4-E5D6-0B0A-253C-813201B4C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D4D2C-6311-33D7-561B-603C28658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01215-C6B6-C9E5-B3AC-FFA7FD6A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9DFEE-5D32-EFF9-D70B-DD18FEA0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3288F-69AB-E8A4-ECC3-8445E0A8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76175-C72C-9975-ACD2-41BE96918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AA720-7D52-A745-C883-51932AD33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C4C24-3DE9-38E8-B788-E3ECD9DD9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565AA-295B-EDE6-4CAD-0DBF30EA7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D7B97A-71D7-C3EB-2CCF-A3A3D3813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587D1-C408-5857-2542-19DA13F3E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7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F17A-48A8-B07E-55C4-D2A49290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BC228-0E82-DD0C-C4AA-9F7EBF61C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0261C-2299-2CAA-01AB-61A8D51E6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11B02B-F6CF-1526-86D6-E4BCAAC9C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BAA229-C6E3-1847-2035-A4F537EFC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45F106-A32E-C900-C727-33B911B18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546C7-A856-3431-F14D-89384546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622EF-CAE6-CA50-B009-0A28A2E3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4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0598-52EF-368C-E23E-DF5884E23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D1064-B4B2-A538-3E54-25F0DC08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1E740-68C2-5723-E5A2-B036DC32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C3A77-1039-44A7-B682-E96E62883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8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CB3C6-EBDA-BC35-2767-2621947E8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EBCEC-1803-41E2-AE46-0F0DCB14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99DE-6C78-BFDE-7456-10AF8554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3273-B90B-7AC0-66F6-55BF0E637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90F2A-6E73-E0BD-C074-B5410D25F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EF88E-2F01-C888-8053-C271EEAE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AC7C1-2C13-B252-09B5-5099341C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E88CE-DC4C-8083-1116-F7B031C9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48E67-358A-2C66-94E1-6C07E9AC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2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B6C9-0131-0479-18E5-8BC716D8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74340-C1E2-0E4E-FC9E-B9342A258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E796C-FF03-AB6B-2A0B-CB1498D1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C5AA1-FDF8-C014-7BB3-1E4B8C736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FBBBC-F1E3-0BC4-8E14-0F0F4AEF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2596D-B14A-6E61-6296-DC1E58FAF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7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A842C4-4E59-FB59-01CF-325CF1AB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F6A5A-D5A6-77B1-203A-94FE2651B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2F8D1-535A-BDAE-22CD-A77F9E87F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C26CE-4B59-8641-A5E6-E36CC4087B1E}" type="datetimeFigureOut">
              <a:rPr lang="en-US" smtClean="0"/>
              <a:t>6/24/25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AE8E6-900D-1D68-29A9-09A938203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F6F78-FD94-12E3-B8C5-30E12C2A7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17376-3E0C-2E40-A821-2F8788D81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0A830-BB1C-035F-4412-DD793C2483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443" b="10443"/>
          <a:stretch/>
        </p:blipFill>
        <p:spPr>
          <a:xfrm>
            <a:off x="3528194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46122E-C024-1291-16AC-8511F3548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6906493" cy="3204134"/>
          </a:xfrm>
        </p:spPr>
        <p:txBody>
          <a:bodyPr anchor="b">
            <a:noAutofit/>
          </a:bodyPr>
          <a:lstStyle/>
          <a:p>
            <a:pPr algn="l"/>
            <a:r>
              <a:rPr lang="en-AU" b="1" dirty="0"/>
              <a:t>On the Cosmological Time Dilation of High Redshift Quasars</a:t>
            </a:r>
            <a:endParaRPr lang="en-US" b="1" dirty="0">
              <a:latin typeface="Segoe Print" panose="020008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F171C-CCFC-C4C5-BC9E-FC1D88035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Geraint F. Lewis</a:t>
            </a:r>
          </a:p>
          <a:p>
            <a:pPr algn="l"/>
            <a:r>
              <a:rPr lang="en-US" sz="2600" dirty="0"/>
              <a:t>The University of Sydney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BC18F-7407-7DB6-FB2E-EE024F02CDA8}"/>
              </a:ext>
            </a:extLst>
          </p:cNvPr>
          <p:cNvSpPr txBox="1"/>
          <p:nvPr/>
        </p:nvSpPr>
        <p:spPr>
          <a:xfrm>
            <a:off x="7862450" y="6379029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/>
              <a:t>CosmoVerse</a:t>
            </a:r>
            <a:r>
              <a:rPr lang="en-GB" dirty="0"/>
              <a:t> @ Istanbul</a:t>
            </a:r>
          </a:p>
        </p:txBody>
      </p:sp>
    </p:spTree>
    <p:extLst>
      <p:ext uri="{BB962C8B-B14F-4D97-AF65-F5344CB8AC3E}">
        <p14:creationId xmlns:p14="http://schemas.microsoft.com/office/powerpoint/2010/main" val="3915653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Time Dilation: Quasars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space, universe, astronomical object, outer space&#10;&#10;Description automatically generated">
            <a:extLst>
              <a:ext uri="{FF2B5EF4-FFF2-40B4-BE49-F238E27FC236}">
                <a16:creationId xmlns:a16="http://schemas.microsoft.com/office/drawing/2014/main" id="{AD10D248-C36A-7258-58ED-BFC9F146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223" y="1428749"/>
            <a:ext cx="6746563" cy="4000501"/>
          </a:xfrm>
          <a:prstGeom prst="rect">
            <a:avLst/>
          </a:prstGeom>
        </p:spPr>
      </p:pic>
      <p:pic>
        <p:nvPicPr>
          <p:cNvPr id="6" name="Picture 5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56420C6F-4517-5C07-ADCA-926E73369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4" y="1005348"/>
            <a:ext cx="4971591" cy="4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0B890-C383-79A6-010A-D7C82C021221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creenshot, space, black, astronomy&#10;&#10;Description automatically generated">
            <a:extLst>
              <a:ext uri="{FF2B5EF4-FFF2-40B4-BE49-F238E27FC236}">
                <a16:creationId xmlns:a16="http://schemas.microsoft.com/office/drawing/2014/main" id="{04541AB0-B4A8-399A-D4EC-F175912B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07" y="1384389"/>
            <a:ext cx="6123593" cy="408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C7010-9A59-4BDF-A840-98A4C286B8C2}"/>
              </a:ext>
            </a:extLst>
          </p:cNvPr>
          <p:cNvSpPr txBox="1"/>
          <p:nvPr/>
        </p:nvSpPr>
        <p:spPr>
          <a:xfrm>
            <a:off x="6096000" y="61538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Hawkins (1993)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machine, indoor, engineering, plane&#10;&#10;Description automatically generated">
            <a:extLst>
              <a:ext uri="{FF2B5EF4-FFF2-40B4-BE49-F238E27FC236}">
                <a16:creationId xmlns:a16="http://schemas.microsoft.com/office/drawing/2014/main" id="{D9A3605E-E815-56DC-D8EF-4767459E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1280888"/>
            <a:ext cx="5111528" cy="408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06736-F6FE-7FBC-BC78-5906543C55DA}"/>
              </a:ext>
            </a:extLst>
          </p:cNvPr>
          <p:cNvSpPr txBox="1"/>
          <p:nvPr/>
        </p:nvSpPr>
        <p:spPr>
          <a:xfrm>
            <a:off x="236923" y="5473611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UK Schmidt Telescope, Australia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86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0B890-C383-79A6-010A-D7C82C021221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screenshot, space, black, astronomy&#10;&#10;Description automatically generated">
            <a:extLst>
              <a:ext uri="{FF2B5EF4-FFF2-40B4-BE49-F238E27FC236}">
                <a16:creationId xmlns:a16="http://schemas.microsoft.com/office/drawing/2014/main" id="{04541AB0-B4A8-399A-D4EC-F175912B4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3" y="1411690"/>
            <a:ext cx="6123593" cy="4089222"/>
          </a:xfrm>
          <a:prstGeom prst="rect">
            <a:avLst/>
          </a:prstGeom>
        </p:spPr>
      </p:pic>
      <p:pic>
        <p:nvPicPr>
          <p:cNvPr id="7" name="Picture 6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A2CED6DA-BCAD-9D2E-CCC3-0B0FEC801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52" y="1953852"/>
            <a:ext cx="5628136" cy="29502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C7010-9A59-4BDF-A840-98A4C286B8C2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Hawkins (1993)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73A5D-396D-67AA-A5E5-0266D855C9D6}"/>
              </a:ext>
            </a:extLst>
          </p:cNvPr>
          <p:cNvSpPr txBox="1"/>
          <p:nvPr/>
        </p:nvSpPr>
        <p:spPr>
          <a:xfrm>
            <a:off x="7927363" y="6331643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Hawkins (2010)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20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2F964B-C6A7-318A-2FB9-DD9CB63B2A31}"/>
              </a:ext>
            </a:extLst>
          </p:cNvPr>
          <p:cNvSpPr txBox="1"/>
          <p:nvPr/>
        </p:nvSpPr>
        <p:spPr>
          <a:xfrm>
            <a:off x="457787" y="1874728"/>
            <a:ext cx="52254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Hawkins concludes that quasar variability cannot be intrinsic.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Proposed it is a result of gravitational microlensing by a significant population of lensing masses (black holes!) 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screenshot, design, astronomy&#10;&#10;Description automatically generated">
            <a:extLst>
              <a:ext uri="{FF2B5EF4-FFF2-40B4-BE49-F238E27FC236}">
                <a16:creationId xmlns:a16="http://schemas.microsoft.com/office/drawing/2014/main" id="{8CD47A20-F879-D711-0094-EF3DD9622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387350"/>
            <a:ext cx="6057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3C70E7A2-CF43-7470-8B57-9D874815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62" y="607039"/>
            <a:ext cx="6073136" cy="524819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0CFAF75-E66B-268C-E36C-26323BB30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23" y="909350"/>
            <a:ext cx="5851986" cy="464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0B890-C383-79A6-010A-D7C82C021221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C7010-9A59-4BDF-A840-98A4C286B8C2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Segoe Print" panose="02000800000000000000" pitchFamily="2" charset="0"/>
              </a:rPr>
              <a:t>Stone et al.</a:t>
            </a:r>
            <a:r>
              <a:rPr lang="en-AU" sz="1400" b="0" i="0" u="none" strike="noStrike" dirty="0">
                <a:solidFill>
                  <a:schemeClr val="bg1"/>
                </a:solidFill>
                <a:effectLst/>
                <a:latin typeface="Segoe Print" panose="02000800000000000000" pitchFamily="2" charset="0"/>
              </a:rPr>
              <a:t> (2023)</a:t>
            </a:r>
            <a:endParaRPr lang="en-US" sz="1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73A5D-396D-67AA-A5E5-0266D855C9D6}"/>
              </a:ext>
            </a:extLst>
          </p:cNvPr>
          <p:cNvSpPr txBox="1"/>
          <p:nvPr/>
        </p:nvSpPr>
        <p:spPr>
          <a:xfrm>
            <a:off x="3587267" y="2867858"/>
            <a:ext cx="32810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0" i="0" u="none" strike="noStrike" dirty="0">
                <a:solidFill>
                  <a:schemeClr val="bg1"/>
                </a:solidFill>
                <a:effectLst/>
              </a:rPr>
              <a:t>190 SDSS Quasars</a:t>
            </a:r>
          </a:p>
          <a:p>
            <a:r>
              <a:rPr lang="en-AU" sz="2000" dirty="0">
                <a:solidFill>
                  <a:schemeClr val="bg1"/>
                </a:solidFill>
              </a:rPr>
              <a:t>Taken from Stripe 82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Monitored in (</a:t>
            </a:r>
            <a:r>
              <a:rPr lang="en-AU" sz="2000" dirty="0" err="1">
                <a:solidFill>
                  <a:schemeClr val="bg1"/>
                </a:solidFill>
              </a:rPr>
              <a:t>g,r,i</a:t>
            </a:r>
            <a:r>
              <a:rPr lang="en-AU" sz="2000" dirty="0">
                <a:solidFill>
                  <a:schemeClr val="bg1"/>
                </a:solidFill>
              </a:rPr>
              <a:t>)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20 years of data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Characterise with </a:t>
            </a:r>
          </a:p>
          <a:p>
            <a:r>
              <a:rPr lang="en-AU" sz="2000" dirty="0">
                <a:solidFill>
                  <a:schemeClr val="bg1"/>
                </a:solidFill>
              </a:rPr>
              <a:t>Damped Random Walk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This has characteristic </a:t>
            </a:r>
          </a:p>
          <a:p>
            <a:r>
              <a:rPr lang="en-AU" sz="2000" dirty="0">
                <a:solidFill>
                  <a:schemeClr val="bg1"/>
                </a:solidFill>
              </a:rPr>
              <a:t>time scale!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56800538-C690-2364-3F24-58578C743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3" y="744777"/>
            <a:ext cx="4842223" cy="2123081"/>
          </a:xfrm>
          <a:prstGeom prst="rect">
            <a:avLst/>
          </a:prstGeom>
        </p:spPr>
      </p:pic>
      <p:pic>
        <p:nvPicPr>
          <p:cNvPr id="10" name="Picture 9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3DAC922C-2FEF-2643-329A-177D33E62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2867858"/>
            <a:ext cx="3281071" cy="325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01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F4DBE0-81DD-8774-781E-44D06C9B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68F7A5-22AC-F45A-0827-F62911FC3473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878C8-AD70-DEE5-2034-BA702F1CA764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Segoe Print" panose="02000800000000000000" pitchFamily="2" charset="0"/>
              </a:rPr>
              <a:t>Stone et al.</a:t>
            </a:r>
            <a:r>
              <a:rPr lang="en-AU" sz="1400" b="0" i="0" u="none" strike="noStrike" dirty="0">
                <a:solidFill>
                  <a:schemeClr val="bg1"/>
                </a:solidFill>
                <a:effectLst/>
                <a:latin typeface="Segoe Print" panose="02000800000000000000" pitchFamily="2" charset="0"/>
              </a:rPr>
              <a:t> (2023)</a:t>
            </a:r>
            <a:endParaRPr lang="en-US" sz="1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BFA6F-6350-DE16-FEC1-393AF877E162}"/>
              </a:ext>
            </a:extLst>
          </p:cNvPr>
          <p:cNvSpPr txBox="1"/>
          <p:nvPr/>
        </p:nvSpPr>
        <p:spPr>
          <a:xfrm>
            <a:off x="3587267" y="2867858"/>
            <a:ext cx="3281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190 SDSS Quasars</a:t>
            </a:r>
          </a:p>
          <a:p>
            <a:r>
              <a:rPr lang="en-AU" sz="1400" dirty="0">
                <a:solidFill>
                  <a:schemeClr val="bg1"/>
                </a:solidFill>
              </a:rPr>
              <a:t>Taken from Stripe 82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Monitored in (</a:t>
            </a:r>
            <a:r>
              <a:rPr lang="en-AU" sz="1400" dirty="0" err="1">
                <a:solidFill>
                  <a:schemeClr val="bg1"/>
                </a:solidFill>
              </a:rPr>
              <a:t>g,r,i</a:t>
            </a:r>
            <a:r>
              <a:rPr lang="en-AU" sz="1400" dirty="0">
                <a:solidFill>
                  <a:schemeClr val="bg1"/>
                </a:solidFill>
              </a:rPr>
              <a:t>)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20 years of data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Characterise with </a:t>
            </a:r>
          </a:p>
          <a:p>
            <a:r>
              <a:rPr lang="en-AU" sz="1400" dirty="0">
                <a:solidFill>
                  <a:schemeClr val="bg1"/>
                </a:solidFill>
              </a:rPr>
              <a:t>Damped Random Walk</a:t>
            </a:r>
          </a:p>
          <a:p>
            <a:endParaRPr lang="en-AU" sz="1400" dirty="0">
              <a:solidFill>
                <a:schemeClr val="bg1"/>
              </a:solidFill>
            </a:endParaRPr>
          </a:p>
          <a:p>
            <a:r>
              <a:rPr lang="en-AU" sz="1400" dirty="0">
                <a:solidFill>
                  <a:schemeClr val="bg1"/>
                </a:solidFill>
              </a:rPr>
              <a:t>This has characteristic </a:t>
            </a:r>
          </a:p>
          <a:p>
            <a:r>
              <a:rPr lang="en-AU" sz="1400" dirty="0">
                <a:solidFill>
                  <a:schemeClr val="bg1"/>
                </a:solidFill>
              </a:rPr>
              <a:t>time scale!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914E00E5-A0E6-EA4E-4D39-E771CB626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3" y="744777"/>
            <a:ext cx="4842223" cy="2123081"/>
          </a:xfrm>
          <a:prstGeom prst="rect">
            <a:avLst/>
          </a:prstGeom>
        </p:spPr>
      </p:pic>
      <p:pic>
        <p:nvPicPr>
          <p:cNvPr id="10" name="Picture 9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4C3D618-D753-2F9E-DCAC-064D7C8E6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2867858"/>
            <a:ext cx="3281071" cy="3258030"/>
          </a:xfrm>
          <a:prstGeom prst="rect">
            <a:avLst/>
          </a:prstGeom>
        </p:spPr>
      </p:pic>
      <p:pic>
        <p:nvPicPr>
          <p:cNvPr id="3" name="Picture 2" descr="A picture containing text, diagram, line, plan&#10;&#10;Description automatically generated">
            <a:extLst>
              <a:ext uri="{FF2B5EF4-FFF2-40B4-BE49-F238E27FC236}">
                <a16:creationId xmlns:a16="http://schemas.microsoft.com/office/drawing/2014/main" id="{8F036E09-BB10-46B5-6D3C-833840FB5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99" y="744777"/>
            <a:ext cx="6443378" cy="57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8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0B890-C383-79A6-010A-D7C82C021221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EC7010-9A59-4BDF-A840-98A4C286B8C2}"/>
              </a:ext>
            </a:extLst>
          </p:cNvPr>
          <p:cNvSpPr txBox="1"/>
          <p:nvPr/>
        </p:nvSpPr>
        <p:spPr>
          <a:xfrm>
            <a:off x="236922" y="1175444"/>
            <a:ext cx="563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Represent as a Damped Random Walk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text, diagram, line, plan&#10;&#10;Description automatically generated">
            <a:extLst>
              <a:ext uri="{FF2B5EF4-FFF2-40B4-BE49-F238E27FC236}">
                <a16:creationId xmlns:a16="http://schemas.microsoft.com/office/drawing/2014/main" id="{10398B5F-F6C3-0326-DBE3-CFEB6B3AD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08" y="744777"/>
            <a:ext cx="6073729" cy="5381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D4A83-F729-2407-2821-60D78F5D0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2" y="1860550"/>
            <a:ext cx="4965700" cy="59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7434D0-C5C8-9B91-7B7D-F2F98FDED7CC}"/>
              </a:ext>
            </a:extLst>
          </p:cNvPr>
          <p:cNvSpPr txBox="1"/>
          <p:nvPr/>
        </p:nvSpPr>
        <p:spPr>
          <a:xfrm>
            <a:off x="236921" y="2902644"/>
            <a:ext cx="56304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Covariance matrix between two observations. 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Importantly, this has a *time scale* which is imprinted on the structure function and power spectrum density.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r>
              <a:rPr lang="en-AU" sz="2000" dirty="0">
                <a:solidFill>
                  <a:schemeClr val="bg1"/>
                </a:solidFill>
              </a:rPr>
              <a:t>Calculated for each quasar by Stone et al. (2023).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0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p, diagram, screenshot&#10;&#10;Description automatically generated">
            <a:extLst>
              <a:ext uri="{FF2B5EF4-FFF2-40B4-BE49-F238E27FC236}">
                <a16:creationId xmlns:a16="http://schemas.microsoft.com/office/drawing/2014/main" id="{DB8636C2-6BA7-3F24-EADD-5140332D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24" y="869414"/>
            <a:ext cx="7057572" cy="5293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47D59-37D1-CDB8-1CE0-D4E609BDC1F4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Quasar Light Curves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809B2-7249-E7B7-ACD2-3ABE5646DC5C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Lewis &amp; Brewer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6EC55-AF4E-8068-EAB5-04D769788E89}"/>
              </a:ext>
            </a:extLst>
          </p:cNvPr>
          <p:cNvSpPr txBox="1"/>
          <p:nvPr/>
        </p:nvSpPr>
        <p:spPr>
          <a:xfrm>
            <a:off x="7635366" y="869414"/>
            <a:ext cx="421811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0" i="0" u="none" strike="noStrike" dirty="0">
                <a:solidFill>
                  <a:schemeClr val="bg1"/>
                </a:solidFill>
                <a:effectLst/>
              </a:rPr>
              <a:t>Method: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Bin quasars in Rest Wavelength vs Luminosity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Assume quasars in same bin have same variability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Assume redshift dependence of the log(timescale) of the form: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chemeClr val="bg1"/>
                </a:solidFill>
              </a:rPr>
              <a:t>Test different hypotheses using Bayesian evidence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pic>
        <p:nvPicPr>
          <p:cNvPr id="9" name="Picture 8" descr="A picture containing font, text, typography, white&#10;&#10;Description automatically generated">
            <a:extLst>
              <a:ext uri="{FF2B5EF4-FFF2-40B4-BE49-F238E27FC236}">
                <a16:creationId xmlns:a16="http://schemas.microsoft.com/office/drawing/2014/main" id="{7ABE888C-52F3-D30A-A5B5-FA04A16C3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18" y="3788472"/>
            <a:ext cx="3897406" cy="641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BE095-9C9E-F823-0700-FA88CFE84A54}"/>
              </a:ext>
            </a:extLst>
          </p:cNvPr>
          <p:cNvSpPr txBox="1"/>
          <p:nvPr/>
        </p:nvSpPr>
        <p:spPr>
          <a:xfrm rot="16200000">
            <a:off x="33453" y="1728439"/>
            <a:ext cx="115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&lt;- erg/s</a:t>
            </a:r>
          </a:p>
        </p:txBody>
      </p:sp>
    </p:spTree>
    <p:extLst>
      <p:ext uri="{BB962C8B-B14F-4D97-AF65-F5344CB8AC3E}">
        <p14:creationId xmlns:p14="http://schemas.microsoft.com/office/powerpoint/2010/main" val="1750500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347D59-37D1-CDB8-1CE0-D4E609BDC1F4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Bayesian Analysis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809B2-7249-E7B7-ACD2-3ABE5646DC5C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Lewis &amp; Brewer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6EC55-AF4E-8068-EAB5-04D769788E89}"/>
              </a:ext>
            </a:extLst>
          </p:cNvPr>
          <p:cNvSpPr txBox="1"/>
          <p:nvPr/>
        </p:nvSpPr>
        <p:spPr>
          <a:xfrm>
            <a:off x="7635366" y="869414"/>
            <a:ext cx="4218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  <a:latin typeface="Segoe Print" panose="020008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pic>
        <p:nvPicPr>
          <p:cNvPr id="3" name="Picture 2" descr="A picture containing font, text, typography, white&#10;&#10;Description automatically generated">
            <a:extLst>
              <a:ext uri="{FF2B5EF4-FFF2-40B4-BE49-F238E27FC236}">
                <a16:creationId xmlns:a16="http://schemas.microsoft.com/office/drawing/2014/main" id="{1BD12DEB-9B2D-51A6-16C4-B96DC526F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24" y="1576091"/>
            <a:ext cx="5361392" cy="882800"/>
          </a:xfrm>
          <a:prstGeom prst="rect">
            <a:avLst/>
          </a:prstGeom>
        </p:spPr>
      </p:pic>
      <p:pic>
        <p:nvPicPr>
          <p:cNvPr id="10" name="Picture 9" descr="A picture containing text, font, receipt, white&#10;&#10;Description automatically generated">
            <a:extLst>
              <a:ext uri="{FF2B5EF4-FFF2-40B4-BE49-F238E27FC236}">
                <a16:creationId xmlns:a16="http://schemas.microsoft.com/office/drawing/2014/main" id="{0BA1CDF9-07C0-2C3D-D5A1-7F14FF6F4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37" y="2578664"/>
            <a:ext cx="5374888" cy="1132724"/>
          </a:xfrm>
          <a:prstGeom prst="rect">
            <a:avLst/>
          </a:prstGeom>
        </p:spPr>
      </p:pic>
      <p:pic>
        <p:nvPicPr>
          <p:cNvPr id="12" name="Picture 11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B7C0A07C-3732-A15C-081B-C15850229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213" y="1119697"/>
            <a:ext cx="6090381" cy="46186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5BDF7F-3A9D-731A-69CC-11A2B59FDE00}"/>
              </a:ext>
            </a:extLst>
          </p:cNvPr>
          <p:cNvSpPr txBox="1"/>
          <p:nvPr/>
        </p:nvSpPr>
        <p:spPr>
          <a:xfrm>
            <a:off x="222836" y="3985001"/>
            <a:ext cx="53748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The standard cosmological expectation is n=1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52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37E37-CDBC-89F9-A287-03C4724A9D44}"/>
              </a:ext>
            </a:extLst>
          </p:cNvPr>
          <p:cNvSpPr txBox="1"/>
          <p:nvPr/>
        </p:nvSpPr>
        <p:spPr>
          <a:xfrm>
            <a:off x="236923" y="5820016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Credit: NASA, ESA, Leah </a:t>
            </a:r>
            <a:r>
              <a:rPr lang="en-AU" sz="1400" b="0" i="0" u="none" strike="noStrike" dirty="0" err="1">
                <a:solidFill>
                  <a:schemeClr val="bg1"/>
                </a:solidFill>
                <a:effectLst/>
              </a:rPr>
              <a:t>Hustak</a:t>
            </a:r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 (</a:t>
            </a:r>
            <a:r>
              <a:rPr lang="en-AU" sz="1400" b="0" i="0" u="none" strike="noStrike" dirty="0" err="1">
                <a:solidFill>
                  <a:schemeClr val="bg1"/>
                </a:solidFill>
                <a:effectLst/>
              </a:rPr>
              <a:t>STScI</a:t>
            </a:r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screenshot, text, circle, astronomy&#10;&#10;Description automatically generated">
            <a:extLst>
              <a:ext uri="{FF2B5EF4-FFF2-40B4-BE49-F238E27FC236}">
                <a16:creationId xmlns:a16="http://schemas.microsoft.com/office/drawing/2014/main" id="{D55C1432-0170-151D-E0F5-B231B6C71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1639092"/>
            <a:ext cx="6111649" cy="3901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840E5F-1146-E874-417F-F2EAF701F58B}"/>
              </a:ext>
            </a:extLst>
          </p:cNvPr>
          <p:cNvGrpSpPr/>
          <p:nvPr/>
        </p:nvGrpSpPr>
        <p:grpSpPr>
          <a:xfrm>
            <a:off x="6713285" y="2253343"/>
            <a:ext cx="5241792" cy="2774264"/>
            <a:chOff x="8034937" y="2618116"/>
            <a:chExt cx="3934226" cy="2213548"/>
          </a:xfrm>
        </p:grpSpPr>
        <p:pic>
          <p:nvPicPr>
            <p:cNvPr id="7" name="Picture 6" descr="A picture containing text, font, white&#10;&#10;Description automatically generated">
              <a:extLst>
                <a:ext uri="{FF2B5EF4-FFF2-40B4-BE49-F238E27FC236}">
                  <a16:creationId xmlns:a16="http://schemas.microsoft.com/office/drawing/2014/main" id="{CE4A5E2E-CDAF-A9A8-C081-C2CA1699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4937" y="3358092"/>
              <a:ext cx="3934226" cy="6526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3B1DE4-9DFD-61E8-087D-7D87484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4937" y="2618116"/>
              <a:ext cx="3934225" cy="454948"/>
            </a:xfrm>
            <a:prstGeom prst="rect">
              <a:avLst/>
            </a:prstGeom>
          </p:spPr>
        </p:pic>
        <p:pic>
          <p:nvPicPr>
            <p:cNvPr id="11" name="Picture 10" descr="A picture containing text, font, screenshot, white&#10;&#10;Description automatically generated">
              <a:extLst>
                <a:ext uri="{FF2B5EF4-FFF2-40B4-BE49-F238E27FC236}">
                  <a16:creationId xmlns:a16="http://schemas.microsoft.com/office/drawing/2014/main" id="{2CBB0EBA-DAA0-5DC7-F622-C7278141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4937" y="4160460"/>
              <a:ext cx="3934225" cy="671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391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77BBBE8F-F60B-E804-38A1-7276E288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898" y="1238250"/>
            <a:ext cx="5842000" cy="4381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120003-3986-28A9-F554-D532AAD8B4A6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u="none" strike="noStrike" dirty="0">
                <a:solidFill>
                  <a:schemeClr val="bg1"/>
                </a:solidFill>
                <a:effectLst/>
              </a:rPr>
              <a:t>Bayesian Analysis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225AB-2E78-9C50-780C-2DB206AA5A44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Lewis &amp; Brewer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CC2B4-4CA5-38A5-4974-5A66B341E7CC}"/>
              </a:ext>
            </a:extLst>
          </p:cNvPr>
          <p:cNvSpPr txBox="1"/>
          <p:nvPr/>
        </p:nvSpPr>
        <p:spPr>
          <a:xfrm>
            <a:off x="476834" y="1613118"/>
            <a:ext cx="4218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For H</a:t>
            </a:r>
            <a:r>
              <a:rPr lang="en-AU" dirty="0">
                <a:solidFill>
                  <a:schemeClr val="bg1"/>
                </a:solidFill>
              </a:rPr>
              <a:t>2</a:t>
            </a:r>
            <a:r>
              <a:rPr lang="en-AU" sz="2400" dirty="0">
                <a:solidFill>
                  <a:schemeClr val="bg1"/>
                </a:solidFill>
              </a:rPr>
              <a:t>, where n is treated as a free parameter, the resultant distribution is consistent with n=1.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Note that n=0 is strongly disfavoured.   </a:t>
            </a: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5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, plot&#10;&#10;Description automatically generated">
            <a:extLst>
              <a:ext uri="{FF2B5EF4-FFF2-40B4-BE49-F238E27FC236}">
                <a16:creationId xmlns:a16="http://schemas.microsoft.com/office/drawing/2014/main" id="{A1B1AE10-55F2-EBF3-120F-4AFC51BD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91" y="915521"/>
            <a:ext cx="6852664" cy="5139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8EFB2E-373B-54F7-F944-063D20C37429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Bayesian Analysis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3D86B-54BB-BA07-127F-2B9379357C4E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Lewis &amp; Brewer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964B-C6A7-318A-2FB9-DD9CB63B2A31}"/>
              </a:ext>
            </a:extLst>
          </p:cNvPr>
          <p:cNvSpPr txBox="1"/>
          <p:nvPr/>
        </p:nvSpPr>
        <p:spPr>
          <a:xfrm>
            <a:off x="7449882" y="1223112"/>
            <a:ext cx="42181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The distribution of the C</a:t>
            </a:r>
            <a:r>
              <a:rPr lang="en-AU" dirty="0">
                <a:solidFill>
                  <a:schemeClr val="bg1"/>
                </a:solidFill>
              </a:rPr>
              <a:t>k</a:t>
            </a:r>
            <a:r>
              <a:rPr lang="en-AU" sz="2400" dirty="0">
                <a:solidFill>
                  <a:schemeClr val="bg1"/>
                </a:solidFill>
              </a:rPr>
              <a:t> parameters shows that there are systemic differences between the bins.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>
                <a:solidFill>
                  <a:schemeClr val="bg1"/>
                </a:solidFill>
              </a:rPr>
              <a:t>This shows that there are aspects of “quasar physics” influencing the light curves. </a:t>
            </a:r>
          </a:p>
          <a:p>
            <a:endParaRPr lang="en-AU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145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402770-EEF1-5413-3E3E-0ED2184B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09" y="263814"/>
            <a:ext cx="5054600" cy="2755900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BF61883-FF16-D473-E07A-5F7A867F0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459" y="3213676"/>
            <a:ext cx="7489794" cy="2993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2DA8F5-E9B4-D944-4E2E-E3B3224AAAA4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Brewer, Lewis and Li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02C00-56EE-4644-A2B8-F049FACEDEB4}"/>
              </a:ext>
            </a:extLst>
          </p:cNvPr>
          <p:cNvSpPr txBox="1"/>
          <p:nvPr/>
        </p:nvSpPr>
        <p:spPr>
          <a:xfrm>
            <a:off x="5413264" y="997565"/>
            <a:ext cx="6099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Replace the discrete representation with a continuous function over the </a:t>
            </a:r>
            <a:r>
              <a:rPr lang="en-AU" sz="3200" dirty="0" err="1">
                <a:solidFill>
                  <a:schemeClr val="bg1"/>
                </a:solidFill>
              </a:rPr>
              <a:t>λ</a:t>
            </a:r>
            <a:r>
              <a:rPr lang="en-AU" sz="3200" dirty="0">
                <a:solidFill>
                  <a:schemeClr val="bg1"/>
                </a:solidFill>
              </a:rPr>
              <a:t> – </a:t>
            </a:r>
            <a:r>
              <a:rPr lang="en-AU" sz="3200" dirty="0" err="1">
                <a:solidFill>
                  <a:schemeClr val="bg1"/>
                </a:solidFill>
              </a:rPr>
              <a:t>L</a:t>
            </a:r>
            <a:r>
              <a:rPr lang="en-AU" sz="3200" baseline="-25000" dirty="0" err="1">
                <a:solidFill>
                  <a:schemeClr val="bg1"/>
                </a:solidFill>
              </a:rPr>
              <a:t>bol</a:t>
            </a:r>
            <a:r>
              <a:rPr lang="en-AU" sz="3200" baseline="-25000" dirty="0">
                <a:solidFill>
                  <a:schemeClr val="bg1"/>
                </a:solidFill>
              </a:rPr>
              <a:t> </a:t>
            </a:r>
            <a:r>
              <a:rPr lang="en-AU" sz="3200" dirty="0">
                <a:solidFill>
                  <a:schemeClr val="bg1"/>
                </a:solidFill>
              </a:rPr>
              <a:t>space. </a:t>
            </a:r>
          </a:p>
          <a:p>
            <a:endParaRPr lang="en-AU" sz="32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74D77-2D64-70CD-33B2-937F908B55FB}"/>
              </a:ext>
            </a:extLst>
          </p:cNvPr>
          <p:cNvSpPr txBox="1"/>
          <p:nvPr/>
        </p:nvSpPr>
        <p:spPr>
          <a:xfrm>
            <a:off x="384064" y="3872923"/>
            <a:ext cx="38805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</a:rPr>
              <a:t>Also include a “scatter” term, </a:t>
            </a:r>
            <a:r>
              <a:rPr lang="en-AU" sz="3200" dirty="0" err="1">
                <a:solidFill>
                  <a:schemeClr val="bg1"/>
                </a:solidFill>
              </a:rPr>
              <a:t>σ</a:t>
            </a:r>
            <a:r>
              <a:rPr lang="en-AU" sz="3200" dirty="0">
                <a:solidFill>
                  <a:schemeClr val="bg1"/>
                </a:solidFill>
              </a:rPr>
              <a:t>, for each of the quasars.</a:t>
            </a:r>
          </a:p>
          <a:p>
            <a:endParaRPr lang="en-AU" sz="32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73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06EF9DB2-353A-E7C9-27F9-25D985B60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531"/>
            <a:ext cx="6982544" cy="5228937"/>
          </a:xfrm>
          <a:prstGeom prst="rect">
            <a:avLst/>
          </a:prstGeom>
        </p:spPr>
      </p:pic>
      <p:pic>
        <p:nvPicPr>
          <p:cNvPr id="5" name="Picture 4" descr="A black and white table with numbers&#10;&#10;AI-generated content may be incorrect.">
            <a:extLst>
              <a:ext uri="{FF2B5EF4-FFF2-40B4-BE49-F238E27FC236}">
                <a16:creationId xmlns:a16="http://schemas.microsoft.com/office/drawing/2014/main" id="{B3041DC3-A8AE-3E2C-7615-AEEC98A98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618" y="4738848"/>
            <a:ext cx="4363027" cy="1977704"/>
          </a:xfrm>
          <a:prstGeom prst="rect">
            <a:avLst/>
          </a:prstGeom>
        </p:spPr>
      </p:pic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E00AC99-D720-0C08-3552-B523C81A7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555" y="141448"/>
            <a:ext cx="4694090" cy="4630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141661-432B-1720-AB72-49CDA2B87E1B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Brewer, Lewis and Li (2023)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8C8DB-AAB8-2BAF-E4E0-0FE5093081CC}"/>
              </a:ext>
            </a:extLst>
          </p:cNvPr>
          <p:cNvSpPr txBox="1"/>
          <p:nvPr/>
        </p:nvSpPr>
        <p:spPr>
          <a:xfrm>
            <a:off x="9405256" y="559837"/>
            <a:ext cx="238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 = 1.14 ± 0.34</a:t>
            </a:r>
          </a:p>
        </p:txBody>
      </p:sp>
    </p:spTree>
    <p:extLst>
      <p:ext uri="{BB962C8B-B14F-4D97-AF65-F5344CB8AC3E}">
        <p14:creationId xmlns:p14="http://schemas.microsoft.com/office/powerpoint/2010/main" val="255195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8EFB2E-373B-54F7-F944-063D20C37429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Conclusions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3D86B-54BB-BA07-127F-2B9379357C4E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Lewis &amp; Brewer (2023) &amp; Brewer, Lewis &amp; Li (2025)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F964B-C6A7-318A-2FB9-DD9CB63B2A31}"/>
              </a:ext>
            </a:extLst>
          </p:cNvPr>
          <p:cNvSpPr txBox="1"/>
          <p:nvPr/>
        </p:nvSpPr>
        <p:spPr>
          <a:xfrm>
            <a:off x="222837" y="1074509"/>
            <a:ext cx="1163490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chemeClr val="bg1"/>
                </a:solidFill>
              </a:rPr>
              <a:t>Previous claims that quasar variability does not exhibit the expected cosmological time dilation due to expanding space.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have found the expected cosmological signature by </a:t>
            </a:r>
            <a:r>
              <a:rPr lang="en-US" sz="2800" dirty="0" err="1">
                <a:solidFill>
                  <a:schemeClr val="bg1"/>
                </a:solidFill>
              </a:rPr>
              <a:t>analysing</a:t>
            </a:r>
            <a:r>
              <a:rPr lang="en-US" sz="2800" dirty="0">
                <a:solidFill>
                  <a:schemeClr val="bg1"/>
                </a:solidFill>
              </a:rPr>
              <a:t> a new sample of 190 quasars monitored over 20 years.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Counters more radical claims (cosmological distribution of microlensing masses, a static universe, tired light </a:t>
            </a:r>
            <a:r>
              <a:rPr lang="en-US" sz="2800" dirty="0" err="1">
                <a:solidFill>
                  <a:schemeClr val="bg1"/>
                </a:solidFill>
              </a:rPr>
              <a:t>etc</a:t>
            </a:r>
            <a:r>
              <a:rPr lang="en-US" sz="2800" dirty="0">
                <a:solidFill>
                  <a:schemeClr val="bg1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Little indication of significant evolution, so future samples can distinguish the influence of quasar physics from the cosmological signature, so quasars can be used as standard candles/clocks.</a:t>
            </a:r>
          </a:p>
        </p:txBody>
      </p:sp>
    </p:spTree>
    <p:extLst>
      <p:ext uri="{BB962C8B-B14F-4D97-AF65-F5344CB8AC3E}">
        <p14:creationId xmlns:p14="http://schemas.microsoft.com/office/powerpoint/2010/main" val="17510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605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840E5F-1146-E874-417F-F2EAF701F58B}"/>
              </a:ext>
            </a:extLst>
          </p:cNvPr>
          <p:cNvGrpSpPr/>
          <p:nvPr/>
        </p:nvGrpSpPr>
        <p:grpSpPr>
          <a:xfrm>
            <a:off x="8034937" y="2618116"/>
            <a:ext cx="3934226" cy="2213548"/>
            <a:chOff x="8034937" y="2618116"/>
            <a:chExt cx="3934226" cy="2213548"/>
          </a:xfrm>
        </p:grpSpPr>
        <p:pic>
          <p:nvPicPr>
            <p:cNvPr id="7" name="Picture 6" descr="A picture containing text, font, white&#10;&#10;Description automatically generated">
              <a:extLst>
                <a:ext uri="{FF2B5EF4-FFF2-40B4-BE49-F238E27FC236}">
                  <a16:creationId xmlns:a16="http://schemas.microsoft.com/office/drawing/2014/main" id="{CE4A5E2E-CDAF-A9A8-C081-C2CA1699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4937" y="3358092"/>
              <a:ext cx="3934226" cy="6526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3B1DE4-9DFD-61E8-087D-7D8748410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4937" y="2618116"/>
              <a:ext cx="3934225" cy="454948"/>
            </a:xfrm>
            <a:prstGeom prst="rect">
              <a:avLst/>
            </a:prstGeom>
          </p:spPr>
        </p:pic>
        <p:pic>
          <p:nvPicPr>
            <p:cNvPr id="11" name="Picture 10" descr="A picture containing text, font, screenshot, white&#10;&#10;Description automatically generated">
              <a:extLst>
                <a:ext uri="{FF2B5EF4-FFF2-40B4-BE49-F238E27FC236}">
                  <a16:creationId xmlns:a16="http://schemas.microsoft.com/office/drawing/2014/main" id="{2CBB0EBA-DAA0-5DC7-F622-C7278141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4937" y="4160460"/>
              <a:ext cx="3934225" cy="671204"/>
            </a:xfrm>
            <a:prstGeom prst="rect">
              <a:avLst/>
            </a:prstGeom>
          </p:spPr>
        </p:pic>
      </p:grpSp>
      <p:pic>
        <p:nvPicPr>
          <p:cNvPr id="6" name="Picture 5" descr="A blue line graph on a black background&#10;&#10;Description automatically generated">
            <a:extLst>
              <a:ext uri="{FF2B5EF4-FFF2-40B4-BE49-F238E27FC236}">
                <a16:creationId xmlns:a16="http://schemas.microsoft.com/office/drawing/2014/main" id="{A2996740-EE5C-2829-5584-F338A0F6F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00" y="1056485"/>
            <a:ext cx="6369371" cy="5579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1B07F0-C911-EBF2-72A8-C79D6BA0E7D8}"/>
              </a:ext>
            </a:extLst>
          </p:cNvPr>
          <p:cNvSpPr txBox="1"/>
          <p:nvPr/>
        </p:nvSpPr>
        <p:spPr>
          <a:xfrm>
            <a:off x="1648223" y="1530405"/>
            <a:ext cx="274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  <a:latin typeface="Segoe Print" panose="02000800000000000000" pitchFamily="2" charset="0"/>
              </a:rPr>
              <a:t>t ∝ ( 1 + z )</a:t>
            </a:r>
            <a:endParaRPr lang="en-US" sz="28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9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585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49DF03-B6E8-EA01-D615-E0252E90F095}"/>
              </a:ext>
            </a:extLst>
          </p:cNvPr>
          <p:cNvSpPr txBox="1"/>
          <p:nvPr/>
        </p:nvSpPr>
        <p:spPr>
          <a:xfrm>
            <a:off x="502237" y="6328666"/>
            <a:ext cx="3244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SN 1994D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69D00-54B5-65F5-5917-42696EF3AA05}"/>
              </a:ext>
            </a:extLst>
          </p:cNvPr>
          <p:cNvSpPr txBox="1"/>
          <p:nvPr/>
        </p:nvSpPr>
        <p:spPr>
          <a:xfrm>
            <a:off x="236923" y="1218031"/>
            <a:ext cx="492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u="none" strike="noStrike" dirty="0">
                <a:solidFill>
                  <a:schemeClr val="bg1"/>
                </a:solidFill>
                <a:effectLst/>
              </a:rPr>
              <a:t>Cosmological Supernovae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comet, space, outer space, astronomical object&#10;&#10;Description automatically generated">
            <a:extLst>
              <a:ext uri="{FF2B5EF4-FFF2-40B4-BE49-F238E27FC236}">
                <a16:creationId xmlns:a16="http://schemas.microsoft.com/office/drawing/2014/main" id="{86495A56-9BAE-152C-10F0-5841E84B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1" y="1741251"/>
            <a:ext cx="4445000" cy="4445000"/>
          </a:xfrm>
          <a:prstGeom prst="rect">
            <a:avLst/>
          </a:prstGeom>
        </p:spPr>
      </p:pic>
      <p:pic>
        <p:nvPicPr>
          <p:cNvPr id="7" name="Picture 6" descr="A picture containing screenshot, text&#10;&#10;Description automatically generated">
            <a:extLst>
              <a:ext uri="{FF2B5EF4-FFF2-40B4-BE49-F238E27FC236}">
                <a16:creationId xmlns:a16="http://schemas.microsoft.com/office/drawing/2014/main" id="{63D15A1B-4141-EDE6-4736-D0582E21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84548"/>
            <a:ext cx="5984114" cy="4573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08F53-85B9-A352-409E-8F98839FDD39}"/>
              </a:ext>
            </a:extLst>
          </p:cNvPr>
          <p:cNvSpPr txBox="1"/>
          <p:nvPr/>
        </p:nvSpPr>
        <p:spPr>
          <a:xfrm>
            <a:off x="6512285" y="6220944"/>
            <a:ext cx="556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Supernovae are </a:t>
            </a:r>
            <a:r>
              <a:rPr lang="en-AU" sz="2800" dirty="0" err="1">
                <a:solidFill>
                  <a:schemeClr val="bg1"/>
                </a:solidFill>
              </a:rPr>
              <a:t>normalizable</a:t>
            </a:r>
            <a:r>
              <a:rPr lang="en-AU" sz="2800" dirty="0">
                <a:solidFill>
                  <a:schemeClr val="bg1"/>
                </a:solidFill>
              </a:rPr>
              <a:t>!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8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617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9ABD44A1-7EDA-652B-3F3A-358D78317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37" y="1880380"/>
            <a:ext cx="5746192" cy="4173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9DF03-B6E8-EA01-D615-E0252E90F095}"/>
              </a:ext>
            </a:extLst>
          </p:cNvPr>
          <p:cNvSpPr txBox="1"/>
          <p:nvPr/>
        </p:nvSpPr>
        <p:spPr>
          <a:xfrm>
            <a:off x="222837" y="6331644"/>
            <a:ext cx="4041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0" i="0" u="none" strike="noStrike" dirty="0" err="1">
                <a:solidFill>
                  <a:schemeClr val="bg1"/>
                </a:solidFill>
                <a:effectLst/>
              </a:rPr>
              <a:t>Riess</a:t>
            </a:r>
            <a:r>
              <a:rPr lang="en-AU" sz="1400" b="0" i="0" u="none" strike="noStrike" dirty="0">
                <a:solidFill>
                  <a:schemeClr val="bg1"/>
                </a:solidFill>
                <a:effectLst/>
              </a:rPr>
              <a:t> et al. (2007)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69D00-54B5-65F5-5917-42696EF3AA05}"/>
              </a:ext>
            </a:extLst>
          </p:cNvPr>
          <p:cNvSpPr txBox="1"/>
          <p:nvPr/>
        </p:nvSpPr>
        <p:spPr>
          <a:xfrm>
            <a:off x="236923" y="1218031"/>
            <a:ext cx="492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0" i="0" u="none" strike="noStrike" dirty="0">
                <a:solidFill>
                  <a:schemeClr val="bg1"/>
                </a:solidFill>
                <a:effectLst/>
              </a:rPr>
              <a:t>Cosmological Supernovae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6E1A22-0E9F-4BB6-7EDC-7D8F3F05FC89}"/>
              </a:ext>
            </a:extLst>
          </p:cNvPr>
          <p:cNvGrpSpPr/>
          <p:nvPr/>
        </p:nvGrpSpPr>
        <p:grpSpPr>
          <a:xfrm>
            <a:off x="6096000" y="1218031"/>
            <a:ext cx="5977701" cy="5448717"/>
            <a:chOff x="5991462" y="1371919"/>
            <a:chExt cx="5977701" cy="5448717"/>
          </a:xfrm>
        </p:grpSpPr>
        <p:pic>
          <p:nvPicPr>
            <p:cNvPr id="14" name="Picture 13" descr="A picture containing text, screenshot, diagram, line&#10;&#10;Description automatically generated">
              <a:extLst>
                <a:ext uri="{FF2B5EF4-FFF2-40B4-BE49-F238E27FC236}">
                  <a16:creationId xmlns:a16="http://schemas.microsoft.com/office/drawing/2014/main" id="{24FF9DCB-EBD7-9AB8-1496-572FFD9FC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1462" y="1371919"/>
              <a:ext cx="5977701" cy="51908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025110-72F7-FE6C-0F0C-48912444BDFD}"/>
                </a:ext>
              </a:extLst>
            </p:cNvPr>
            <p:cNvSpPr txBox="1"/>
            <p:nvPr/>
          </p:nvSpPr>
          <p:spPr>
            <a:xfrm>
              <a:off x="7927361" y="6512859"/>
              <a:ext cx="40418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AU" sz="1400" b="0" i="0" u="none" strike="noStrike" dirty="0" err="1">
                  <a:solidFill>
                    <a:schemeClr val="bg1"/>
                  </a:solidFill>
                  <a:effectLst/>
                </a:rPr>
                <a:t>Blondin</a:t>
              </a:r>
              <a:r>
                <a:rPr lang="en-AU" sz="1400" b="0" i="0" u="none" strike="noStrike" dirty="0">
                  <a:solidFill>
                    <a:schemeClr val="bg1"/>
                  </a:solidFill>
                  <a:effectLst/>
                </a:rPr>
                <a:t> et al. (2018)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9660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6F768-FD61-21DC-871D-41445CDF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A136F5-1449-38ED-A443-B2D96C57C779}"/>
              </a:ext>
            </a:extLst>
          </p:cNvPr>
          <p:cNvSpPr txBox="1"/>
          <p:nvPr/>
        </p:nvSpPr>
        <p:spPr>
          <a:xfrm>
            <a:off x="236923" y="221557"/>
            <a:ext cx="617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 and purple dots&#10;&#10;AI-generated content may be incorrect.">
            <a:extLst>
              <a:ext uri="{FF2B5EF4-FFF2-40B4-BE49-F238E27FC236}">
                <a16:creationId xmlns:a16="http://schemas.microsoft.com/office/drawing/2014/main" id="{462AEBBD-DB7C-0212-BD2A-5761B6915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41" y="792836"/>
            <a:ext cx="1670798" cy="814627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B942BE2E-2A68-1E0F-2BFF-B6B9E5375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41" y="1655522"/>
            <a:ext cx="1643420" cy="1350914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2F1024-E95D-BA67-F3D5-6C00C0BFE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126" y="744777"/>
            <a:ext cx="7632874" cy="6020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EF6E6-55B6-B564-3DC7-089977588577}"/>
              </a:ext>
            </a:extLst>
          </p:cNvPr>
          <p:cNvSpPr txBox="1"/>
          <p:nvPr/>
        </p:nvSpPr>
        <p:spPr>
          <a:xfrm>
            <a:off x="542884" y="6267111"/>
            <a:ext cx="237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Abbott </a:t>
            </a:r>
            <a:r>
              <a:rPr lang="en-AU" dirty="0">
                <a:solidFill>
                  <a:schemeClr val="bg1"/>
                </a:solidFill>
              </a:rPr>
              <a:t>et al </a:t>
            </a:r>
            <a:r>
              <a:rPr lang="en-GB" dirty="0">
                <a:solidFill>
                  <a:schemeClr val="bg1"/>
                </a:solidFill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25817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492C6-7F43-EE38-6EC6-187A6EB48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ED1796-074A-CF01-376D-617C58365C94}"/>
              </a:ext>
            </a:extLst>
          </p:cNvPr>
          <p:cNvSpPr txBox="1"/>
          <p:nvPr/>
        </p:nvSpPr>
        <p:spPr>
          <a:xfrm>
            <a:off x="236923" y="221557"/>
            <a:ext cx="617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 and purple dots&#10;&#10;AI-generated content may be incorrect.">
            <a:extLst>
              <a:ext uri="{FF2B5EF4-FFF2-40B4-BE49-F238E27FC236}">
                <a16:creationId xmlns:a16="http://schemas.microsoft.com/office/drawing/2014/main" id="{58698886-D156-1412-389C-DB8D6E6E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1842529"/>
            <a:ext cx="6052789" cy="2951144"/>
          </a:xfrm>
          <a:prstGeom prst="rect">
            <a:avLst/>
          </a:prstGeom>
        </p:spPr>
      </p:pic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A5A62F38-951B-6CC1-BA39-DCCF76B4F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712" y="1219073"/>
            <a:ext cx="5798067" cy="4766091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2D4F90-D5A2-CAAF-FA55-B396CA5E2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719" y="6192982"/>
            <a:ext cx="689917" cy="544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CB231E-9A5D-9426-3EA5-574E3D7828D9}"/>
              </a:ext>
            </a:extLst>
          </p:cNvPr>
          <p:cNvSpPr txBox="1"/>
          <p:nvPr/>
        </p:nvSpPr>
        <p:spPr>
          <a:xfrm>
            <a:off x="10078870" y="1646949"/>
            <a:ext cx="200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(1+z)</a:t>
            </a:r>
            <a:r>
              <a:rPr lang="en-GB" sz="3600" baseline="30000" dirty="0">
                <a:solidFill>
                  <a:schemeClr val="bg1"/>
                </a:solidFill>
              </a:rPr>
              <a:t>b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87E1F6-0FE8-998E-385F-6BECC9C5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256" y="2611894"/>
            <a:ext cx="3447228" cy="3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2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2C38D6-C9AF-0AEA-C292-6CEECDCC5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BBBA34-9EC4-E648-51F1-1EF423ACA14C}"/>
              </a:ext>
            </a:extLst>
          </p:cNvPr>
          <p:cNvSpPr txBox="1"/>
          <p:nvPr/>
        </p:nvSpPr>
        <p:spPr>
          <a:xfrm>
            <a:off x="236923" y="221557"/>
            <a:ext cx="6174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The Expansion of Space: Time Dilation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graph of a function&#10;&#10;AI-generated content may be incorrect.">
            <a:extLst>
              <a:ext uri="{FF2B5EF4-FFF2-40B4-BE49-F238E27FC236}">
                <a16:creationId xmlns:a16="http://schemas.microsoft.com/office/drawing/2014/main" id="{515A8A14-53E8-3A75-160D-FE5735D28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712" y="1219073"/>
            <a:ext cx="5798067" cy="4766091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BB8ECD-A282-D7BD-909B-5BEC93D5C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719" y="6192982"/>
            <a:ext cx="689917" cy="544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B6B5F-F36A-0059-E480-D313906CDD46}"/>
              </a:ext>
            </a:extLst>
          </p:cNvPr>
          <p:cNvSpPr txBox="1"/>
          <p:nvPr/>
        </p:nvSpPr>
        <p:spPr>
          <a:xfrm>
            <a:off x="10078870" y="1646949"/>
            <a:ext cx="2008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(1+z)</a:t>
            </a:r>
            <a:r>
              <a:rPr lang="en-GB" sz="3600" baseline="30000" dirty="0">
                <a:solidFill>
                  <a:schemeClr val="bg1"/>
                </a:solidFill>
              </a:rPr>
              <a:t>b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earing a red shirt and gloves&#10;&#10;AI-generated content may be incorrect.">
            <a:extLst>
              <a:ext uri="{FF2B5EF4-FFF2-40B4-BE49-F238E27FC236}">
                <a16:creationId xmlns:a16="http://schemas.microsoft.com/office/drawing/2014/main" id="{DF090063-13F8-28F0-EA41-0384A5F5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89" y="991351"/>
            <a:ext cx="5473700" cy="5473700"/>
          </a:xfrm>
          <a:custGeom>
            <a:avLst/>
            <a:gdLst>
              <a:gd name="connsiteX0" fmla="*/ 0 w 5473700"/>
              <a:gd name="connsiteY0" fmla="*/ 0 h 5473700"/>
              <a:gd name="connsiteX1" fmla="*/ 602107 w 5473700"/>
              <a:gd name="connsiteY1" fmla="*/ 0 h 5473700"/>
              <a:gd name="connsiteX2" fmla="*/ 985266 w 5473700"/>
              <a:gd name="connsiteY2" fmla="*/ 0 h 5473700"/>
              <a:gd name="connsiteX3" fmla="*/ 1642110 w 5473700"/>
              <a:gd name="connsiteY3" fmla="*/ 0 h 5473700"/>
              <a:gd name="connsiteX4" fmla="*/ 2189480 w 5473700"/>
              <a:gd name="connsiteY4" fmla="*/ 0 h 5473700"/>
              <a:gd name="connsiteX5" fmla="*/ 2572639 w 5473700"/>
              <a:gd name="connsiteY5" fmla="*/ 0 h 5473700"/>
              <a:gd name="connsiteX6" fmla="*/ 3120009 w 5473700"/>
              <a:gd name="connsiteY6" fmla="*/ 0 h 5473700"/>
              <a:gd name="connsiteX7" fmla="*/ 3776853 w 5473700"/>
              <a:gd name="connsiteY7" fmla="*/ 0 h 5473700"/>
              <a:gd name="connsiteX8" fmla="*/ 4269486 w 5473700"/>
              <a:gd name="connsiteY8" fmla="*/ 0 h 5473700"/>
              <a:gd name="connsiteX9" fmla="*/ 4762119 w 5473700"/>
              <a:gd name="connsiteY9" fmla="*/ 0 h 5473700"/>
              <a:gd name="connsiteX10" fmla="*/ 5473700 w 5473700"/>
              <a:gd name="connsiteY10" fmla="*/ 0 h 5473700"/>
              <a:gd name="connsiteX11" fmla="*/ 5473700 w 5473700"/>
              <a:gd name="connsiteY11" fmla="*/ 602107 h 5473700"/>
              <a:gd name="connsiteX12" fmla="*/ 5473700 w 5473700"/>
              <a:gd name="connsiteY12" fmla="*/ 1149477 h 5473700"/>
              <a:gd name="connsiteX13" fmla="*/ 5473700 w 5473700"/>
              <a:gd name="connsiteY13" fmla="*/ 1806321 h 5473700"/>
              <a:gd name="connsiteX14" fmla="*/ 5473700 w 5473700"/>
              <a:gd name="connsiteY14" fmla="*/ 2298954 h 5473700"/>
              <a:gd name="connsiteX15" fmla="*/ 5473700 w 5473700"/>
              <a:gd name="connsiteY15" fmla="*/ 2736850 h 5473700"/>
              <a:gd name="connsiteX16" fmla="*/ 5473700 w 5473700"/>
              <a:gd name="connsiteY16" fmla="*/ 3284220 h 5473700"/>
              <a:gd name="connsiteX17" fmla="*/ 5473700 w 5473700"/>
              <a:gd name="connsiteY17" fmla="*/ 3886327 h 5473700"/>
              <a:gd name="connsiteX18" fmla="*/ 5473700 w 5473700"/>
              <a:gd name="connsiteY18" fmla="*/ 4543171 h 5473700"/>
              <a:gd name="connsiteX19" fmla="*/ 5473700 w 5473700"/>
              <a:gd name="connsiteY19" fmla="*/ 5473700 h 5473700"/>
              <a:gd name="connsiteX20" fmla="*/ 4816856 w 5473700"/>
              <a:gd name="connsiteY20" fmla="*/ 5473700 h 5473700"/>
              <a:gd name="connsiteX21" fmla="*/ 4324223 w 5473700"/>
              <a:gd name="connsiteY21" fmla="*/ 5473700 h 5473700"/>
              <a:gd name="connsiteX22" fmla="*/ 3831590 w 5473700"/>
              <a:gd name="connsiteY22" fmla="*/ 5473700 h 5473700"/>
              <a:gd name="connsiteX23" fmla="*/ 3338957 w 5473700"/>
              <a:gd name="connsiteY23" fmla="*/ 5473700 h 5473700"/>
              <a:gd name="connsiteX24" fmla="*/ 2736850 w 5473700"/>
              <a:gd name="connsiteY24" fmla="*/ 5473700 h 5473700"/>
              <a:gd name="connsiteX25" fmla="*/ 2189480 w 5473700"/>
              <a:gd name="connsiteY25" fmla="*/ 5473700 h 5473700"/>
              <a:gd name="connsiteX26" fmla="*/ 1806321 w 5473700"/>
              <a:gd name="connsiteY26" fmla="*/ 5473700 h 5473700"/>
              <a:gd name="connsiteX27" fmla="*/ 1313688 w 5473700"/>
              <a:gd name="connsiteY27" fmla="*/ 5473700 h 5473700"/>
              <a:gd name="connsiteX28" fmla="*/ 711581 w 5473700"/>
              <a:gd name="connsiteY28" fmla="*/ 5473700 h 5473700"/>
              <a:gd name="connsiteX29" fmla="*/ 0 w 5473700"/>
              <a:gd name="connsiteY29" fmla="*/ 5473700 h 5473700"/>
              <a:gd name="connsiteX30" fmla="*/ 0 w 5473700"/>
              <a:gd name="connsiteY30" fmla="*/ 4816856 h 5473700"/>
              <a:gd name="connsiteX31" fmla="*/ 0 w 5473700"/>
              <a:gd name="connsiteY31" fmla="*/ 4433697 h 5473700"/>
              <a:gd name="connsiteX32" fmla="*/ 0 w 5473700"/>
              <a:gd name="connsiteY32" fmla="*/ 3776853 h 5473700"/>
              <a:gd name="connsiteX33" fmla="*/ 0 w 5473700"/>
              <a:gd name="connsiteY33" fmla="*/ 3393694 h 5473700"/>
              <a:gd name="connsiteX34" fmla="*/ 0 w 5473700"/>
              <a:gd name="connsiteY34" fmla="*/ 2846324 h 5473700"/>
              <a:gd name="connsiteX35" fmla="*/ 0 w 5473700"/>
              <a:gd name="connsiteY35" fmla="*/ 2408428 h 5473700"/>
              <a:gd name="connsiteX36" fmla="*/ 0 w 5473700"/>
              <a:gd name="connsiteY36" fmla="*/ 1970532 h 5473700"/>
              <a:gd name="connsiteX37" fmla="*/ 0 w 5473700"/>
              <a:gd name="connsiteY37" fmla="*/ 1532636 h 5473700"/>
              <a:gd name="connsiteX38" fmla="*/ 0 w 5473700"/>
              <a:gd name="connsiteY38" fmla="*/ 1094740 h 5473700"/>
              <a:gd name="connsiteX39" fmla="*/ 0 w 5473700"/>
              <a:gd name="connsiteY39" fmla="*/ 602107 h 5473700"/>
              <a:gd name="connsiteX40" fmla="*/ 0 w 5473700"/>
              <a:gd name="connsiteY40" fmla="*/ 0 h 547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473700" h="5473700" fill="none" extrusionOk="0">
                <a:moveTo>
                  <a:pt x="0" y="0"/>
                </a:moveTo>
                <a:cubicBezTo>
                  <a:pt x="250234" y="-14191"/>
                  <a:pt x="451000" y="24313"/>
                  <a:pt x="602107" y="0"/>
                </a:cubicBezTo>
                <a:cubicBezTo>
                  <a:pt x="753214" y="-24313"/>
                  <a:pt x="802584" y="25703"/>
                  <a:pt x="985266" y="0"/>
                </a:cubicBezTo>
                <a:cubicBezTo>
                  <a:pt x="1167948" y="-25703"/>
                  <a:pt x="1446304" y="26538"/>
                  <a:pt x="1642110" y="0"/>
                </a:cubicBezTo>
                <a:cubicBezTo>
                  <a:pt x="1837916" y="-26538"/>
                  <a:pt x="2036876" y="9750"/>
                  <a:pt x="2189480" y="0"/>
                </a:cubicBezTo>
                <a:cubicBezTo>
                  <a:pt x="2342084" y="-9750"/>
                  <a:pt x="2430319" y="27153"/>
                  <a:pt x="2572639" y="0"/>
                </a:cubicBezTo>
                <a:cubicBezTo>
                  <a:pt x="2714959" y="-27153"/>
                  <a:pt x="2942093" y="44938"/>
                  <a:pt x="3120009" y="0"/>
                </a:cubicBezTo>
                <a:cubicBezTo>
                  <a:pt x="3297925" y="-44938"/>
                  <a:pt x="3511505" y="31944"/>
                  <a:pt x="3776853" y="0"/>
                </a:cubicBezTo>
                <a:cubicBezTo>
                  <a:pt x="4042201" y="-31944"/>
                  <a:pt x="4033459" y="49595"/>
                  <a:pt x="4269486" y="0"/>
                </a:cubicBezTo>
                <a:cubicBezTo>
                  <a:pt x="4505513" y="-49595"/>
                  <a:pt x="4578430" y="31196"/>
                  <a:pt x="4762119" y="0"/>
                </a:cubicBezTo>
                <a:cubicBezTo>
                  <a:pt x="4945808" y="-31196"/>
                  <a:pt x="5237473" y="17649"/>
                  <a:pt x="5473700" y="0"/>
                </a:cubicBezTo>
                <a:cubicBezTo>
                  <a:pt x="5478900" y="149012"/>
                  <a:pt x="5426021" y="422789"/>
                  <a:pt x="5473700" y="602107"/>
                </a:cubicBezTo>
                <a:cubicBezTo>
                  <a:pt x="5521379" y="781425"/>
                  <a:pt x="5441076" y="941252"/>
                  <a:pt x="5473700" y="1149477"/>
                </a:cubicBezTo>
                <a:cubicBezTo>
                  <a:pt x="5506324" y="1357702"/>
                  <a:pt x="5395300" y="1649134"/>
                  <a:pt x="5473700" y="1806321"/>
                </a:cubicBezTo>
                <a:cubicBezTo>
                  <a:pt x="5552100" y="1963508"/>
                  <a:pt x="5431625" y="2185610"/>
                  <a:pt x="5473700" y="2298954"/>
                </a:cubicBezTo>
                <a:cubicBezTo>
                  <a:pt x="5515775" y="2412298"/>
                  <a:pt x="5450032" y="2609593"/>
                  <a:pt x="5473700" y="2736850"/>
                </a:cubicBezTo>
                <a:cubicBezTo>
                  <a:pt x="5497368" y="2864107"/>
                  <a:pt x="5460083" y="3082114"/>
                  <a:pt x="5473700" y="3284220"/>
                </a:cubicBezTo>
                <a:cubicBezTo>
                  <a:pt x="5487317" y="3486326"/>
                  <a:pt x="5433103" y="3744849"/>
                  <a:pt x="5473700" y="3886327"/>
                </a:cubicBezTo>
                <a:cubicBezTo>
                  <a:pt x="5514297" y="4027805"/>
                  <a:pt x="5432118" y="4366623"/>
                  <a:pt x="5473700" y="4543171"/>
                </a:cubicBezTo>
                <a:cubicBezTo>
                  <a:pt x="5515282" y="4719719"/>
                  <a:pt x="5469258" y="5174189"/>
                  <a:pt x="5473700" y="5473700"/>
                </a:cubicBezTo>
                <a:cubicBezTo>
                  <a:pt x="5150891" y="5483863"/>
                  <a:pt x="4990346" y="5458237"/>
                  <a:pt x="4816856" y="5473700"/>
                </a:cubicBezTo>
                <a:cubicBezTo>
                  <a:pt x="4643366" y="5489163"/>
                  <a:pt x="4558584" y="5429972"/>
                  <a:pt x="4324223" y="5473700"/>
                </a:cubicBezTo>
                <a:cubicBezTo>
                  <a:pt x="4089862" y="5517428"/>
                  <a:pt x="3934743" y="5444837"/>
                  <a:pt x="3831590" y="5473700"/>
                </a:cubicBezTo>
                <a:cubicBezTo>
                  <a:pt x="3728437" y="5502563"/>
                  <a:pt x="3531532" y="5464554"/>
                  <a:pt x="3338957" y="5473700"/>
                </a:cubicBezTo>
                <a:cubicBezTo>
                  <a:pt x="3146382" y="5482846"/>
                  <a:pt x="2925101" y="5455891"/>
                  <a:pt x="2736850" y="5473700"/>
                </a:cubicBezTo>
                <a:cubicBezTo>
                  <a:pt x="2548599" y="5491509"/>
                  <a:pt x="2315503" y="5423587"/>
                  <a:pt x="2189480" y="5473700"/>
                </a:cubicBezTo>
                <a:cubicBezTo>
                  <a:pt x="2063457" y="5523813"/>
                  <a:pt x="1922496" y="5472689"/>
                  <a:pt x="1806321" y="5473700"/>
                </a:cubicBezTo>
                <a:cubicBezTo>
                  <a:pt x="1690146" y="5474711"/>
                  <a:pt x="1548600" y="5425716"/>
                  <a:pt x="1313688" y="5473700"/>
                </a:cubicBezTo>
                <a:cubicBezTo>
                  <a:pt x="1078776" y="5521684"/>
                  <a:pt x="911697" y="5444796"/>
                  <a:pt x="711581" y="5473700"/>
                </a:cubicBezTo>
                <a:cubicBezTo>
                  <a:pt x="511465" y="5502604"/>
                  <a:pt x="266746" y="5433501"/>
                  <a:pt x="0" y="5473700"/>
                </a:cubicBezTo>
                <a:cubicBezTo>
                  <a:pt x="-64769" y="5323597"/>
                  <a:pt x="9325" y="5064313"/>
                  <a:pt x="0" y="4816856"/>
                </a:cubicBezTo>
                <a:cubicBezTo>
                  <a:pt x="-9325" y="4569399"/>
                  <a:pt x="36786" y="4518841"/>
                  <a:pt x="0" y="4433697"/>
                </a:cubicBezTo>
                <a:cubicBezTo>
                  <a:pt x="-36786" y="4348553"/>
                  <a:pt x="5" y="3944587"/>
                  <a:pt x="0" y="3776853"/>
                </a:cubicBezTo>
                <a:cubicBezTo>
                  <a:pt x="-5" y="3609119"/>
                  <a:pt x="24647" y="3540265"/>
                  <a:pt x="0" y="3393694"/>
                </a:cubicBezTo>
                <a:cubicBezTo>
                  <a:pt x="-24647" y="3247123"/>
                  <a:pt x="36438" y="3110043"/>
                  <a:pt x="0" y="2846324"/>
                </a:cubicBezTo>
                <a:cubicBezTo>
                  <a:pt x="-36438" y="2582605"/>
                  <a:pt x="40873" y="2605443"/>
                  <a:pt x="0" y="2408428"/>
                </a:cubicBezTo>
                <a:cubicBezTo>
                  <a:pt x="-40873" y="2211413"/>
                  <a:pt x="5640" y="2062830"/>
                  <a:pt x="0" y="1970532"/>
                </a:cubicBezTo>
                <a:cubicBezTo>
                  <a:pt x="-5640" y="1878234"/>
                  <a:pt x="9136" y="1674636"/>
                  <a:pt x="0" y="1532636"/>
                </a:cubicBezTo>
                <a:cubicBezTo>
                  <a:pt x="-9136" y="1390636"/>
                  <a:pt x="42346" y="1206569"/>
                  <a:pt x="0" y="1094740"/>
                </a:cubicBezTo>
                <a:cubicBezTo>
                  <a:pt x="-42346" y="982911"/>
                  <a:pt x="36492" y="771670"/>
                  <a:pt x="0" y="602107"/>
                </a:cubicBezTo>
                <a:cubicBezTo>
                  <a:pt x="-36492" y="432544"/>
                  <a:pt x="29845" y="162963"/>
                  <a:pt x="0" y="0"/>
                </a:cubicBezTo>
                <a:close/>
              </a:path>
              <a:path w="5473700" h="5473700" stroke="0" extrusionOk="0">
                <a:moveTo>
                  <a:pt x="0" y="0"/>
                </a:moveTo>
                <a:cubicBezTo>
                  <a:pt x="196394" y="-34784"/>
                  <a:pt x="281974" y="34319"/>
                  <a:pt x="492633" y="0"/>
                </a:cubicBezTo>
                <a:cubicBezTo>
                  <a:pt x="703292" y="-34319"/>
                  <a:pt x="686255" y="3277"/>
                  <a:pt x="875792" y="0"/>
                </a:cubicBezTo>
                <a:cubicBezTo>
                  <a:pt x="1065329" y="-3277"/>
                  <a:pt x="1399643" y="49070"/>
                  <a:pt x="1532636" y="0"/>
                </a:cubicBezTo>
                <a:cubicBezTo>
                  <a:pt x="1665629" y="-49070"/>
                  <a:pt x="1821151" y="48940"/>
                  <a:pt x="2025269" y="0"/>
                </a:cubicBezTo>
                <a:cubicBezTo>
                  <a:pt x="2229387" y="-48940"/>
                  <a:pt x="2413987" y="48506"/>
                  <a:pt x="2517902" y="0"/>
                </a:cubicBezTo>
                <a:cubicBezTo>
                  <a:pt x="2621817" y="-48506"/>
                  <a:pt x="2978798" y="54031"/>
                  <a:pt x="3174746" y="0"/>
                </a:cubicBezTo>
                <a:cubicBezTo>
                  <a:pt x="3370694" y="-54031"/>
                  <a:pt x="3455584" y="4617"/>
                  <a:pt x="3612642" y="0"/>
                </a:cubicBezTo>
                <a:cubicBezTo>
                  <a:pt x="3769700" y="-4617"/>
                  <a:pt x="4086074" y="74587"/>
                  <a:pt x="4269486" y="0"/>
                </a:cubicBezTo>
                <a:cubicBezTo>
                  <a:pt x="4452898" y="-74587"/>
                  <a:pt x="4609614" y="29943"/>
                  <a:pt x="4926330" y="0"/>
                </a:cubicBezTo>
                <a:cubicBezTo>
                  <a:pt x="5243046" y="-29943"/>
                  <a:pt x="5336347" y="61230"/>
                  <a:pt x="5473700" y="0"/>
                </a:cubicBezTo>
                <a:cubicBezTo>
                  <a:pt x="5499112" y="291783"/>
                  <a:pt x="5465966" y="480393"/>
                  <a:pt x="5473700" y="656844"/>
                </a:cubicBezTo>
                <a:cubicBezTo>
                  <a:pt x="5481434" y="833295"/>
                  <a:pt x="5428978" y="1068754"/>
                  <a:pt x="5473700" y="1258951"/>
                </a:cubicBezTo>
                <a:cubicBezTo>
                  <a:pt x="5518422" y="1449148"/>
                  <a:pt x="5471914" y="1521641"/>
                  <a:pt x="5473700" y="1642110"/>
                </a:cubicBezTo>
                <a:cubicBezTo>
                  <a:pt x="5475486" y="1762579"/>
                  <a:pt x="5420843" y="2074731"/>
                  <a:pt x="5473700" y="2189480"/>
                </a:cubicBezTo>
                <a:cubicBezTo>
                  <a:pt x="5526557" y="2304229"/>
                  <a:pt x="5440553" y="2578926"/>
                  <a:pt x="5473700" y="2736850"/>
                </a:cubicBezTo>
                <a:cubicBezTo>
                  <a:pt x="5506847" y="2894774"/>
                  <a:pt x="5439335" y="3142098"/>
                  <a:pt x="5473700" y="3284220"/>
                </a:cubicBezTo>
                <a:cubicBezTo>
                  <a:pt x="5508065" y="3426342"/>
                  <a:pt x="5430326" y="3648541"/>
                  <a:pt x="5473700" y="3886327"/>
                </a:cubicBezTo>
                <a:cubicBezTo>
                  <a:pt x="5517074" y="4124113"/>
                  <a:pt x="5441952" y="4295396"/>
                  <a:pt x="5473700" y="4488434"/>
                </a:cubicBezTo>
                <a:cubicBezTo>
                  <a:pt x="5505448" y="4681472"/>
                  <a:pt x="5388893" y="5116743"/>
                  <a:pt x="5473700" y="5473700"/>
                </a:cubicBezTo>
                <a:cubicBezTo>
                  <a:pt x="5321189" y="5508957"/>
                  <a:pt x="5231837" y="5449848"/>
                  <a:pt x="5090541" y="5473700"/>
                </a:cubicBezTo>
                <a:cubicBezTo>
                  <a:pt x="4949245" y="5497552"/>
                  <a:pt x="4731304" y="5420099"/>
                  <a:pt x="4433697" y="5473700"/>
                </a:cubicBezTo>
                <a:cubicBezTo>
                  <a:pt x="4136090" y="5527301"/>
                  <a:pt x="4061148" y="5429681"/>
                  <a:pt x="3886327" y="5473700"/>
                </a:cubicBezTo>
                <a:cubicBezTo>
                  <a:pt x="3711506" y="5517719"/>
                  <a:pt x="3633308" y="5460702"/>
                  <a:pt x="3448431" y="5473700"/>
                </a:cubicBezTo>
                <a:cubicBezTo>
                  <a:pt x="3263554" y="5486698"/>
                  <a:pt x="3021618" y="5437682"/>
                  <a:pt x="2901061" y="5473700"/>
                </a:cubicBezTo>
                <a:cubicBezTo>
                  <a:pt x="2780504" y="5509718"/>
                  <a:pt x="2608945" y="5430222"/>
                  <a:pt x="2517902" y="5473700"/>
                </a:cubicBezTo>
                <a:cubicBezTo>
                  <a:pt x="2426859" y="5517178"/>
                  <a:pt x="2213347" y="5431053"/>
                  <a:pt x="2134743" y="5473700"/>
                </a:cubicBezTo>
                <a:cubicBezTo>
                  <a:pt x="2056139" y="5516347"/>
                  <a:pt x="1723367" y="5432693"/>
                  <a:pt x="1587373" y="5473700"/>
                </a:cubicBezTo>
                <a:cubicBezTo>
                  <a:pt x="1451379" y="5514707"/>
                  <a:pt x="1239699" y="5434037"/>
                  <a:pt x="1149477" y="5473700"/>
                </a:cubicBezTo>
                <a:cubicBezTo>
                  <a:pt x="1059255" y="5513363"/>
                  <a:pt x="816770" y="5402806"/>
                  <a:pt x="547370" y="5473700"/>
                </a:cubicBezTo>
                <a:cubicBezTo>
                  <a:pt x="277970" y="5544594"/>
                  <a:pt x="261651" y="5458639"/>
                  <a:pt x="0" y="5473700"/>
                </a:cubicBezTo>
                <a:cubicBezTo>
                  <a:pt x="-20264" y="5292264"/>
                  <a:pt x="1817" y="5019401"/>
                  <a:pt x="0" y="4871593"/>
                </a:cubicBezTo>
                <a:cubicBezTo>
                  <a:pt x="-1817" y="4723785"/>
                  <a:pt x="72039" y="4552559"/>
                  <a:pt x="0" y="4269486"/>
                </a:cubicBezTo>
                <a:cubicBezTo>
                  <a:pt x="-72039" y="3986413"/>
                  <a:pt x="43616" y="3929032"/>
                  <a:pt x="0" y="3831590"/>
                </a:cubicBezTo>
                <a:cubicBezTo>
                  <a:pt x="-43616" y="3734148"/>
                  <a:pt x="42416" y="3423890"/>
                  <a:pt x="0" y="3229483"/>
                </a:cubicBezTo>
                <a:cubicBezTo>
                  <a:pt x="-42416" y="3035076"/>
                  <a:pt x="35842" y="2743428"/>
                  <a:pt x="0" y="2572639"/>
                </a:cubicBezTo>
                <a:cubicBezTo>
                  <a:pt x="-35842" y="2401850"/>
                  <a:pt x="8113" y="2273971"/>
                  <a:pt x="0" y="2080006"/>
                </a:cubicBezTo>
                <a:cubicBezTo>
                  <a:pt x="-8113" y="1886041"/>
                  <a:pt x="14164" y="1684608"/>
                  <a:pt x="0" y="1423162"/>
                </a:cubicBezTo>
                <a:cubicBezTo>
                  <a:pt x="-14164" y="1161716"/>
                  <a:pt x="21680" y="1103017"/>
                  <a:pt x="0" y="985266"/>
                </a:cubicBezTo>
                <a:cubicBezTo>
                  <a:pt x="-21680" y="867515"/>
                  <a:pt x="1306" y="773217"/>
                  <a:pt x="0" y="602107"/>
                </a:cubicBezTo>
                <a:cubicBezTo>
                  <a:pt x="-1306" y="430997"/>
                  <a:pt x="49457" y="198570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E3D0C3-17D2-715C-DEEF-FE58D9B605C1}"/>
              </a:ext>
            </a:extLst>
          </p:cNvPr>
          <p:cNvSpPr txBox="1"/>
          <p:nvPr/>
        </p:nvSpPr>
        <p:spPr>
          <a:xfrm>
            <a:off x="4004109" y="4992653"/>
            <a:ext cx="1780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Typical cosmologist celebrating!</a:t>
            </a:r>
          </a:p>
        </p:txBody>
      </p:sp>
    </p:spTree>
    <p:extLst>
      <p:ext uri="{BB962C8B-B14F-4D97-AF65-F5344CB8AC3E}">
        <p14:creationId xmlns:p14="http://schemas.microsoft.com/office/powerpoint/2010/main" val="907690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209734-6677-5090-1164-AC6597128082}"/>
              </a:ext>
            </a:extLst>
          </p:cNvPr>
          <p:cNvSpPr txBox="1"/>
          <p:nvPr/>
        </p:nvSpPr>
        <p:spPr>
          <a:xfrm>
            <a:off x="236923" y="221557"/>
            <a:ext cx="445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i="0" u="none" strike="noStrike" dirty="0">
                <a:solidFill>
                  <a:schemeClr val="bg1"/>
                </a:solidFill>
                <a:effectLst/>
              </a:rPr>
              <a:t>Time Dilation: Quasars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space, universe, astronomical object, outer space&#10;&#10;Description automatically generated">
            <a:extLst>
              <a:ext uri="{FF2B5EF4-FFF2-40B4-BE49-F238E27FC236}">
                <a16:creationId xmlns:a16="http://schemas.microsoft.com/office/drawing/2014/main" id="{AD10D248-C36A-7258-58ED-BFC9F146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23" y="1320799"/>
            <a:ext cx="6746563" cy="4000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204CA-558A-EA44-C880-F3341DC53A38}"/>
              </a:ext>
            </a:extLst>
          </p:cNvPr>
          <p:cNvSpPr txBox="1"/>
          <p:nvPr/>
        </p:nvSpPr>
        <p:spPr>
          <a:xfrm>
            <a:off x="7048500" y="1720840"/>
            <a:ext cx="49065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Highly luminous objects.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Supermassive blackhole surrounded by a relativistic accretion disk.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>
                <a:solidFill>
                  <a:schemeClr val="bg1"/>
                </a:solidFill>
              </a:rPr>
              <a:t>Accretion disk “weather” leads to complicated variability.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Print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08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2b3e37e-8171-485d-b10b-38dae7ed14a8}" enabled="0" method="" siteId="{82b3e37e-8171-485d-b10b-38dae7ed14a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3729</TotalTime>
  <Words>655</Words>
  <Application>Microsoft Macintosh PowerPoint</Application>
  <PresentationFormat>Widescreen</PresentationFormat>
  <Paragraphs>128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Segoe Print</vt:lpstr>
      <vt:lpstr>Office Theme</vt:lpstr>
      <vt:lpstr>On the Cosmological Time Dilation of High Redshift Quasars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cosmological time dilation of high redshift quasars</dc:title>
  <dc:creator>Geraint Lewis</dc:creator>
  <cp:lastModifiedBy>Geraint Lewis</cp:lastModifiedBy>
  <cp:revision>1</cp:revision>
  <dcterms:created xsi:type="dcterms:W3CDTF">2023-06-08T03:12:32Z</dcterms:created>
  <dcterms:modified xsi:type="dcterms:W3CDTF">2025-06-24T10:48:38Z</dcterms:modified>
</cp:coreProperties>
</file>